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1" r:id="rId2"/>
    <p:sldId id="372" r:id="rId3"/>
    <p:sldId id="308" r:id="rId4"/>
    <p:sldId id="373" r:id="rId5"/>
    <p:sldId id="366" r:id="rId6"/>
    <p:sldId id="377" r:id="rId7"/>
    <p:sldId id="387" r:id="rId8"/>
    <p:sldId id="257" r:id="rId9"/>
    <p:sldId id="258" r:id="rId10"/>
    <p:sldId id="388" r:id="rId11"/>
    <p:sldId id="981" r:id="rId12"/>
    <p:sldId id="378" r:id="rId13"/>
    <p:sldId id="374" r:id="rId14"/>
    <p:sldId id="375" r:id="rId15"/>
    <p:sldId id="380" r:id="rId16"/>
    <p:sldId id="389" r:id="rId17"/>
    <p:sldId id="260" r:id="rId18"/>
    <p:sldId id="261" r:id="rId19"/>
    <p:sldId id="286" r:id="rId20"/>
    <p:sldId id="354" r:id="rId21"/>
    <p:sldId id="347" r:id="rId22"/>
    <p:sldId id="359" r:id="rId23"/>
    <p:sldId id="379" r:id="rId24"/>
    <p:sldId id="381" r:id="rId25"/>
    <p:sldId id="384" r:id="rId26"/>
    <p:sldId id="383" r:id="rId27"/>
    <p:sldId id="390" r:id="rId28"/>
    <p:sldId id="259" r:id="rId29"/>
    <p:sldId id="263" r:id="rId30"/>
    <p:sldId id="382" r:id="rId31"/>
    <p:sldId id="355" r:id="rId32"/>
    <p:sldId id="385" r:id="rId33"/>
    <p:sldId id="362" r:id="rId34"/>
    <p:sldId id="369" r:id="rId35"/>
    <p:sldId id="364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285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ROBOT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VIDEOGAME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SECURITY</a:t>
          </a:r>
          <a:br>
            <a:rPr lang="en-US"/>
          </a:br>
          <a:r>
            <a:rPr lang="en-US"/>
            <a:t>&amp; NETWORKS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ScaleX="122140" custScaleY="116598"/>
      <dgm:spPr>
        <a:prstGeom prst="ellipse">
          <a:avLst/>
        </a:prstGeom>
        <a:solidFill>
          <a:srgbClr val="C3A67D"/>
        </a:solidFill>
      </dgm:spPr>
    </dgm:pt>
    <dgm:pt modelId="{8FA2F131-CD01-4CBD-B7A5-1B9B5E7F0402}" type="pres">
      <dgm:prSet presAssocID="{40FC4FFE-8987-4A26-B7F4-8A516F18ADAE}" presName="iconRect" presStyleLbl="node1" presStyleIdx="0" presStyleCnt="3" custScaleX="147666" custScaleY="145596"/>
      <dgm:spPr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 custScaleX="122034" custScaleY="116667"/>
      <dgm:spPr>
        <a:prstGeom prst="ellipse">
          <a:avLst/>
        </a:prstGeom>
        <a:solidFill>
          <a:srgbClr val="111179"/>
        </a:solidFill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 custScaleX="122140" custScaleY="116598"/>
      <dgm:spPr>
        <a:prstGeom prst="ellipse">
          <a:avLst/>
        </a:prstGeom>
        <a:solidFill>
          <a:srgbClr val="082161"/>
        </a:solidFill>
      </dgm:spPr>
    </dgm:pt>
    <dgm:pt modelId="{F09AEBFF-D2D3-4FFF-AD65-C3CEAEEB10F2}" type="pres">
      <dgm:prSet presAssocID="{1C383F32-22E8-4F62-A3E0-BDC3D5F48992}" presName="iconRect" presStyleLbl="node1" presStyleIdx="2" presStyleCnt="3" custScaleX="147666" custScaleY="145596"/>
      <dgm:spPr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>
    <a:solidFill>
      <a:schemeClr val="bg1"/>
    </a:solidFill>
  </dgm:bg>
  <dgm:whole>
    <a:ln w="28575">
      <a:solidFill>
        <a:srgbClr val="C00000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93A56D-2EED-456B-B1E5-66E5EA95143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E2830A-9ECF-4202-8BA1-BCC86660E3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Obiettivi </a:t>
          </a:r>
        </a:p>
      </dgm:t>
    </dgm:pt>
    <dgm:pt modelId="{531CCCF7-134B-49D9-AA5F-ADD58C1A21DB}" type="parTrans" cxnId="{F0D67E04-65F8-4099-BC7C-33116B6FF657}">
      <dgm:prSet/>
      <dgm:spPr/>
      <dgm:t>
        <a:bodyPr/>
        <a:lstStyle/>
        <a:p>
          <a:endParaRPr lang="en-US"/>
        </a:p>
      </dgm:t>
    </dgm:pt>
    <dgm:pt modelId="{EF8C29C7-C6AD-4971-BB03-CCF5ED6DAE05}" type="sibTrans" cxnId="{F0D67E04-65F8-4099-BC7C-33116B6FF657}">
      <dgm:prSet/>
      <dgm:spPr/>
      <dgm:t>
        <a:bodyPr/>
        <a:lstStyle/>
        <a:p>
          <a:endParaRPr lang="en-US"/>
        </a:p>
      </dgm:t>
    </dgm:pt>
    <dgm:pt modelId="{6EB8CC85-2A85-4E42-8C94-4A37ECAA0B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Cominciare a capirci qualcosa</a:t>
          </a:r>
        </a:p>
      </dgm:t>
    </dgm:pt>
    <dgm:pt modelId="{655D2AE3-7C84-42E3-B631-749C066F693A}" type="parTrans" cxnId="{26329BEE-3CB0-46AF-A404-1BF0586C4026}">
      <dgm:prSet/>
      <dgm:spPr/>
      <dgm:t>
        <a:bodyPr/>
        <a:lstStyle/>
        <a:p>
          <a:endParaRPr lang="en-US"/>
        </a:p>
      </dgm:t>
    </dgm:pt>
    <dgm:pt modelId="{73BDFE69-10C7-498E-A2F7-84F8290C04B1}" type="sibTrans" cxnId="{26329BEE-3CB0-46AF-A404-1BF0586C4026}">
      <dgm:prSet/>
      <dgm:spPr/>
      <dgm:t>
        <a:bodyPr/>
        <a:lstStyle/>
        <a:p>
          <a:endParaRPr lang="en-US"/>
        </a:p>
      </dgm:t>
    </dgm:pt>
    <dgm:pt modelId="{C30B16FC-AEB3-41C1-886B-46D972C889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Indicare la terminologia di base e gli ‘Attori’ di questo corso</a:t>
          </a:r>
        </a:p>
      </dgm:t>
    </dgm:pt>
    <dgm:pt modelId="{7744A738-A591-4942-8F09-B045F40EF297}" type="parTrans" cxnId="{AE876100-BECB-453B-B67A-03F6B777A737}">
      <dgm:prSet/>
      <dgm:spPr/>
      <dgm:t>
        <a:bodyPr/>
        <a:lstStyle/>
        <a:p>
          <a:endParaRPr lang="en-US"/>
        </a:p>
      </dgm:t>
    </dgm:pt>
    <dgm:pt modelId="{BBC299B6-E18D-4CF6-AA7B-CCE675E07500}" type="sibTrans" cxnId="{AE876100-BECB-453B-B67A-03F6B777A737}">
      <dgm:prSet/>
      <dgm:spPr/>
      <dgm:t>
        <a:bodyPr/>
        <a:lstStyle/>
        <a:p>
          <a:endParaRPr lang="en-US"/>
        </a:p>
      </dgm:t>
    </dgm:pt>
    <dgm:pt modelId="{4B7F03C0-6700-4B91-91E0-69C57D45060A}" type="pres">
      <dgm:prSet presAssocID="{5493A56D-2EED-456B-B1E5-66E5EA951431}" presName="root" presStyleCnt="0">
        <dgm:presLayoutVars>
          <dgm:dir/>
          <dgm:resizeHandles val="exact"/>
        </dgm:presLayoutVars>
      </dgm:prSet>
      <dgm:spPr/>
    </dgm:pt>
    <dgm:pt modelId="{8D669CA3-ED7D-48CB-8E38-793B8F2BE768}" type="pres">
      <dgm:prSet presAssocID="{81E2830A-9ECF-4202-8BA1-BCC86660E3FF}" presName="compNode" presStyleCnt="0"/>
      <dgm:spPr/>
    </dgm:pt>
    <dgm:pt modelId="{D994D9BB-8024-49B4-AACF-63A25800E252}" type="pres">
      <dgm:prSet presAssocID="{81E2830A-9ECF-4202-8BA1-BCC86660E3FF}" presName="bgRect" presStyleLbl="bgShp" presStyleIdx="0" presStyleCnt="3"/>
      <dgm:spPr/>
    </dgm:pt>
    <dgm:pt modelId="{AF687184-590A-41A2-ACC6-986DD115D2A4}" type="pres">
      <dgm:prSet presAssocID="{81E2830A-9ECF-4202-8BA1-BCC86660E3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40BC9C5-B6C8-481E-8C8B-B5B815A65A11}" type="pres">
      <dgm:prSet presAssocID="{81E2830A-9ECF-4202-8BA1-BCC86660E3FF}" presName="spaceRect" presStyleCnt="0"/>
      <dgm:spPr/>
    </dgm:pt>
    <dgm:pt modelId="{02AA3069-013A-4314-A870-BCB5449BCE66}" type="pres">
      <dgm:prSet presAssocID="{81E2830A-9ECF-4202-8BA1-BCC86660E3FF}" presName="parTx" presStyleLbl="revTx" presStyleIdx="0" presStyleCnt="3">
        <dgm:presLayoutVars>
          <dgm:chMax val="0"/>
          <dgm:chPref val="0"/>
        </dgm:presLayoutVars>
      </dgm:prSet>
      <dgm:spPr/>
    </dgm:pt>
    <dgm:pt modelId="{94D86F14-9AAD-4B91-AD9C-E7035AD227F2}" type="pres">
      <dgm:prSet presAssocID="{EF8C29C7-C6AD-4971-BB03-CCF5ED6DAE05}" presName="sibTrans" presStyleCnt="0"/>
      <dgm:spPr/>
    </dgm:pt>
    <dgm:pt modelId="{2E2B9132-CFB0-4308-A718-79FC2027C4C4}" type="pres">
      <dgm:prSet presAssocID="{6EB8CC85-2A85-4E42-8C94-4A37ECAA0BB5}" presName="compNode" presStyleCnt="0"/>
      <dgm:spPr/>
    </dgm:pt>
    <dgm:pt modelId="{EA3080F6-DF8F-4044-858D-506B34813FFC}" type="pres">
      <dgm:prSet presAssocID="{6EB8CC85-2A85-4E42-8C94-4A37ECAA0BB5}" presName="bgRect" presStyleLbl="bgShp" presStyleIdx="1" presStyleCnt="3"/>
      <dgm:spPr/>
    </dgm:pt>
    <dgm:pt modelId="{FADAD0C1-9230-4782-A527-6616A019B45B}" type="pres">
      <dgm:prSet presAssocID="{6EB8CC85-2A85-4E42-8C94-4A37ECAA0B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349FA25-913C-4C14-B4C6-13F0F9B6F6BD}" type="pres">
      <dgm:prSet presAssocID="{6EB8CC85-2A85-4E42-8C94-4A37ECAA0BB5}" presName="spaceRect" presStyleCnt="0"/>
      <dgm:spPr/>
    </dgm:pt>
    <dgm:pt modelId="{EE3AF51A-A2C6-441B-A556-140E4A29B87E}" type="pres">
      <dgm:prSet presAssocID="{6EB8CC85-2A85-4E42-8C94-4A37ECAA0BB5}" presName="parTx" presStyleLbl="revTx" presStyleIdx="1" presStyleCnt="3">
        <dgm:presLayoutVars>
          <dgm:chMax val="0"/>
          <dgm:chPref val="0"/>
        </dgm:presLayoutVars>
      </dgm:prSet>
      <dgm:spPr/>
    </dgm:pt>
    <dgm:pt modelId="{B4B494D0-4715-4458-98FA-060782728993}" type="pres">
      <dgm:prSet presAssocID="{73BDFE69-10C7-498E-A2F7-84F8290C04B1}" presName="sibTrans" presStyleCnt="0"/>
      <dgm:spPr/>
    </dgm:pt>
    <dgm:pt modelId="{3091A626-9B21-4ADF-921E-FFA02AD4935E}" type="pres">
      <dgm:prSet presAssocID="{C30B16FC-AEB3-41C1-886B-46D972C8892F}" presName="compNode" presStyleCnt="0"/>
      <dgm:spPr/>
    </dgm:pt>
    <dgm:pt modelId="{098DD15E-0BE5-4544-87D1-5932903F1C81}" type="pres">
      <dgm:prSet presAssocID="{C30B16FC-AEB3-41C1-886B-46D972C8892F}" presName="bgRect" presStyleLbl="bgShp" presStyleIdx="2" presStyleCnt="3"/>
      <dgm:spPr/>
    </dgm:pt>
    <dgm:pt modelId="{5AB5DADA-D137-4C2B-894D-83270050671B}" type="pres">
      <dgm:prSet presAssocID="{C30B16FC-AEB3-41C1-886B-46D972C889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AAFBB404-8478-4D50-A66D-9B644EAB28A8}" type="pres">
      <dgm:prSet presAssocID="{C30B16FC-AEB3-41C1-886B-46D972C8892F}" presName="spaceRect" presStyleCnt="0"/>
      <dgm:spPr/>
    </dgm:pt>
    <dgm:pt modelId="{2DEEBA86-0248-48BD-AD29-D9AB708631BA}" type="pres">
      <dgm:prSet presAssocID="{C30B16FC-AEB3-41C1-886B-46D972C889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876100-BECB-453B-B67A-03F6B777A737}" srcId="{5493A56D-2EED-456B-B1E5-66E5EA951431}" destId="{C30B16FC-AEB3-41C1-886B-46D972C8892F}" srcOrd="2" destOrd="0" parTransId="{7744A738-A591-4942-8F09-B045F40EF297}" sibTransId="{BBC299B6-E18D-4CF6-AA7B-CCE675E07500}"/>
    <dgm:cxn modelId="{F0D67E04-65F8-4099-BC7C-33116B6FF657}" srcId="{5493A56D-2EED-456B-B1E5-66E5EA951431}" destId="{81E2830A-9ECF-4202-8BA1-BCC86660E3FF}" srcOrd="0" destOrd="0" parTransId="{531CCCF7-134B-49D9-AA5F-ADD58C1A21DB}" sibTransId="{EF8C29C7-C6AD-4971-BB03-CCF5ED6DAE05}"/>
    <dgm:cxn modelId="{B6B28912-3B33-4463-84F7-1C19BC153ACD}" type="presOf" srcId="{6EB8CC85-2A85-4E42-8C94-4A37ECAA0BB5}" destId="{EE3AF51A-A2C6-441B-A556-140E4A29B87E}" srcOrd="0" destOrd="0" presId="urn:microsoft.com/office/officeart/2018/2/layout/IconVerticalSolidList"/>
    <dgm:cxn modelId="{E8797B5D-5140-4B92-A4FF-6E1F49BA1CE1}" type="presOf" srcId="{C30B16FC-AEB3-41C1-886B-46D972C8892F}" destId="{2DEEBA86-0248-48BD-AD29-D9AB708631BA}" srcOrd="0" destOrd="0" presId="urn:microsoft.com/office/officeart/2018/2/layout/IconVerticalSolidList"/>
    <dgm:cxn modelId="{8722C6A9-4646-4E1E-915F-BB50FAD0C053}" type="presOf" srcId="{5493A56D-2EED-456B-B1E5-66E5EA951431}" destId="{4B7F03C0-6700-4B91-91E0-69C57D45060A}" srcOrd="0" destOrd="0" presId="urn:microsoft.com/office/officeart/2018/2/layout/IconVerticalSolidList"/>
    <dgm:cxn modelId="{D6ECACD9-5E7D-408D-9E83-0F10BE08DE58}" type="presOf" srcId="{81E2830A-9ECF-4202-8BA1-BCC86660E3FF}" destId="{02AA3069-013A-4314-A870-BCB5449BCE66}" srcOrd="0" destOrd="0" presId="urn:microsoft.com/office/officeart/2018/2/layout/IconVerticalSolidList"/>
    <dgm:cxn modelId="{26329BEE-3CB0-46AF-A404-1BF0586C4026}" srcId="{5493A56D-2EED-456B-B1E5-66E5EA951431}" destId="{6EB8CC85-2A85-4E42-8C94-4A37ECAA0BB5}" srcOrd="1" destOrd="0" parTransId="{655D2AE3-7C84-42E3-B631-749C066F693A}" sibTransId="{73BDFE69-10C7-498E-A2F7-84F8290C04B1}"/>
    <dgm:cxn modelId="{91556818-9B2C-4176-9E1D-1A88DAC49BBA}" type="presParOf" srcId="{4B7F03C0-6700-4B91-91E0-69C57D45060A}" destId="{8D669CA3-ED7D-48CB-8E38-793B8F2BE768}" srcOrd="0" destOrd="0" presId="urn:microsoft.com/office/officeart/2018/2/layout/IconVerticalSolidList"/>
    <dgm:cxn modelId="{978C5B87-D757-4632-8E87-E322A216D7FA}" type="presParOf" srcId="{8D669CA3-ED7D-48CB-8E38-793B8F2BE768}" destId="{D994D9BB-8024-49B4-AACF-63A25800E252}" srcOrd="0" destOrd="0" presId="urn:microsoft.com/office/officeart/2018/2/layout/IconVerticalSolidList"/>
    <dgm:cxn modelId="{E8F5925F-DD69-42A3-8B04-9C3BA9013197}" type="presParOf" srcId="{8D669CA3-ED7D-48CB-8E38-793B8F2BE768}" destId="{AF687184-590A-41A2-ACC6-986DD115D2A4}" srcOrd="1" destOrd="0" presId="urn:microsoft.com/office/officeart/2018/2/layout/IconVerticalSolidList"/>
    <dgm:cxn modelId="{D57454B5-CA7C-4FD0-B2AE-1790D752CA35}" type="presParOf" srcId="{8D669CA3-ED7D-48CB-8E38-793B8F2BE768}" destId="{540BC9C5-B6C8-481E-8C8B-B5B815A65A11}" srcOrd="2" destOrd="0" presId="urn:microsoft.com/office/officeart/2018/2/layout/IconVerticalSolidList"/>
    <dgm:cxn modelId="{6D9CE77B-C784-4D4D-9C04-CA796BAE6F9B}" type="presParOf" srcId="{8D669CA3-ED7D-48CB-8E38-793B8F2BE768}" destId="{02AA3069-013A-4314-A870-BCB5449BCE66}" srcOrd="3" destOrd="0" presId="urn:microsoft.com/office/officeart/2018/2/layout/IconVerticalSolidList"/>
    <dgm:cxn modelId="{3C77D273-4014-4309-809C-60718D72E35B}" type="presParOf" srcId="{4B7F03C0-6700-4B91-91E0-69C57D45060A}" destId="{94D86F14-9AAD-4B91-AD9C-E7035AD227F2}" srcOrd="1" destOrd="0" presId="urn:microsoft.com/office/officeart/2018/2/layout/IconVerticalSolidList"/>
    <dgm:cxn modelId="{FEE357E0-32CB-4711-A6B0-FACE6A872CAF}" type="presParOf" srcId="{4B7F03C0-6700-4B91-91E0-69C57D45060A}" destId="{2E2B9132-CFB0-4308-A718-79FC2027C4C4}" srcOrd="2" destOrd="0" presId="urn:microsoft.com/office/officeart/2018/2/layout/IconVerticalSolidList"/>
    <dgm:cxn modelId="{97419286-0995-4D22-A799-66D4981DAB13}" type="presParOf" srcId="{2E2B9132-CFB0-4308-A718-79FC2027C4C4}" destId="{EA3080F6-DF8F-4044-858D-506B34813FFC}" srcOrd="0" destOrd="0" presId="urn:microsoft.com/office/officeart/2018/2/layout/IconVerticalSolidList"/>
    <dgm:cxn modelId="{D3ABEAD0-F50B-4882-8C67-D7ECCA3F40F9}" type="presParOf" srcId="{2E2B9132-CFB0-4308-A718-79FC2027C4C4}" destId="{FADAD0C1-9230-4782-A527-6616A019B45B}" srcOrd="1" destOrd="0" presId="urn:microsoft.com/office/officeart/2018/2/layout/IconVerticalSolidList"/>
    <dgm:cxn modelId="{E39BBB22-0B1C-4467-B2AD-4A6ECB2ADFD6}" type="presParOf" srcId="{2E2B9132-CFB0-4308-A718-79FC2027C4C4}" destId="{8349FA25-913C-4C14-B4C6-13F0F9B6F6BD}" srcOrd="2" destOrd="0" presId="urn:microsoft.com/office/officeart/2018/2/layout/IconVerticalSolidList"/>
    <dgm:cxn modelId="{9ADAC4C2-0A82-4A55-88D8-58AE798DB01C}" type="presParOf" srcId="{2E2B9132-CFB0-4308-A718-79FC2027C4C4}" destId="{EE3AF51A-A2C6-441B-A556-140E4A29B87E}" srcOrd="3" destOrd="0" presId="urn:microsoft.com/office/officeart/2018/2/layout/IconVerticalSolidList"/>
    <dgm:cxn modelId="{9BD2E326-1BD0-447B-AE99-A1165398438D}" type="presParOf" srcId="{4B7F03C0-6700-4B91-91E0-69C57D45060A}" destId="{B4B494D0-4715-4458-98FA-060782728993}" srcOrd="3" destOrd="0" presId="urn:microsoft.com/office/officeart/2018/2/layout/IconVerticalSolidList"/>
    <dgm:cxn modelId="{B9E757B6-A136-4E3A-A2A0-E96F8E7508E2}" type="presParOf" srcId="{4B7F03C0-6700-4B91-91E0-69C57D45060A}" destId="{3091A626-9B21-4ADF-921E-FFA02AD4935E}" srcOrd="4" destOrd="0" presId="urn:microsoft.com/office/officeart/2018/2/layout/IconVerticalSolidList"/>
    <dgm:cxn modelId="{4EDBBC82-D650-45F1-BC40-056AB7E6C879}" type="presParOf" srcId="{3091A626-9B21-4ADF-921E-FFA02AD4935E}" destId="{098DD15E-0BE5-4544-87D1-5932903F1C81}" srcOrd="0" destOrd="0" presId="urn:microsoft.com/office/officeart/2018/2/layout/IconVerticalSolidList"/>
    <dgm:cxn modelId="{E223440C-E768-472B-A9F4-74B1457B2140}" type="presParOf" srcId="{3091A626-9B21-4ADF-921E-FFA02AD4935E}" destId="{5AB5DADA-D137-4C2B-894D-83270050671B}" srcOrd="1" destOrd="0" presId="urn:microsoft.com/office/officeart/2018/2/layout/IconVerticalSolidList"/>
    <dgm:cxn modelId="{3016D289-2628-438B-82D4-CB9A775E4969}" type="presParOf" srcId="{3091A626-9B21-4ADF-921E-FFA02AD4935E}" destId="{AAFBB404-8478-4D50-A66D-9B644EAB28A8}" srcOrd="2" destOrd="0" presId="urn:microsoft.com/office/officeart/2018/2/layout/IconVerticalSolidList"/>
    <dgm:cxn modelId="{2DF6F44C-AD39-478A-B8F7-8D4E2A7FF50C}" type="presParOf" srcId="{3091A626-9B21-4ADF-921E-FFA02AD4935E}" destId="{2DEEBA86-0248-48BD-AD29-D9AB708631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5EDDE0-0BB9-4FAA-AF6C-69C0A501F97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A4BC1FE-7C3C-4476-B4FC-F61BA7DD398A}">
      <dgm:prSet custT="1"/>
      <dgm:spPr/>
      <dgm:t>
        <a:bodyPr/>
        <a:lstStyle/>
        <a:p>
          <a:pPr rtl="0"/>
          <a:r>
            <a:rPr lang="it-IT" sz="1800" dirty="0"/>
            <a:t>Ogni livello ha il suo </a:t>
          </a:r>
          <a:r>
            <a:rPr lang="it-IT" sz="1800" b="1" dirty="0"/>
            <a:t>formato </a:t>
          </a:r>
          <a:r>
            <a:rPr lang="it-IT" sz="1800" dirty="0"/>
            <a:t>di</a:t>
          </a:r>
          <a:r>
            <a:rPr lang="it-IT" sz="1800" b="1" dirty="0"/>
            <a:t> pacchetto (PDU)</a:t>
          </a:r>
          <a:br>
            <a:rPr lang="it-IT" sz="1800" b="1" dirty="0"/>
          </a:br>
          <a:r>
            <a:rPr lang="it-IT" sz="1800" b="1" dirty="0"/>
            <a:t>M1, M2, MR</a:t>
          </a:r>
          <a:r>
            <a:rPr lang="it-IT" sz="1800" b="1" baseline="-25000" dirty="0"/>
            <a:t>1</a:t>
          </a:r>
          <a:r>
            <a:rPr lang="it-IT" sz="1800" b="1" baseline="0" dirty="0"/>
            <a:t>, MR</a:t>
          </a:r>
          <a:r>
            <a:rPr lang="it-IT" sz="1800" b="1" baseline="-25000" dirty="0"/>
            <a:t>2</a:t>
          </a:r>
          <a:r>
            <a:rPr lang="it-IT" sz="1800" b="1" dirty="0"/>
            <a:t> = MAC </a:t>
          </a:r>
          <a:r>
            <a:rPr lang="it-IT" sz="1800" b="1" dirty="0" err="1"/>
            <a:t>address</a:t>
          </a:r>
          <a:br>
            <a:rPr lang="it-IT" sz="1800" b="1" dirty="0"/>
          </a:br>
          <a:r>
            <a:rPr lang="it-IT" sz="1800" b="1" dirty="0"/>
            <a:t>I1,I2,IR</a:t>
          </a:r>
          <a:r>
            <a:rPr lang="it-IT" sz="1800" b="1" baseline="-25000" dirty="0"/>
            <a:t>1</a:t>
          </a:r>
          <a:r>
            <a:rPr lang="it-IT" sz="1800" b="1" dirty="0"/>
            <a:t>,IR</a:t>
          </a:r>
          <a:r>
            <a:rPr lang="it-IT" sz="1800" b="1" baseline="-25000" dirty="0"/>
            <a:t>2</a:t>
          </a:r>
          <a:r>
            <a:rPr lang="it-IT" sz="1800" b="1" dirty="0"/>
            <a:t> = IP </a:t>
          </a:r>
          <a:r>
            <a:rPr lang="it-IT" sz="1800" b="1" dirty="0" err="1"/>
            <a:t>Address</a:t>
          </a:r>
          <a:br>
            <a:rPr lang="it-IT" sz="1800" b="1" dirty="0"/>
          </a:br>
          <a:r>
            <a:rPr lang="it-IT" sz="1800" b="1" dirty="0"/>
            <a:t>PA,PB = Port </a:t>
          </a:r>
          <a:r>
            <a:rPr lang="it-IT" sz="1800" b="1" dirty="0" err="1"/>
            <a:t>numbers</a:t>
          </a:r>
          <a:endParaRPr lang="it-IT" sz="1800" b="1" dirty="0"/>
        </a:p>
      </dgm:t>
    </dgm:pt>
    <dgm:pt modelId="{8A1540BB-AE87-412A-9A38-5B1F9EF526AE}" type="parTrans" cxnId="{84F2C677-E1D1-454F-9E5E-18FE06E1464F}">
      <dgm:prSet/>
      <dgm:spPr/>
      <dgm:t>
        <a:bodyPr/>
        <a:lstStyle/>
        <a:p>
          <a:endParaRPr lang="it-IT"/>
        </a:p>
      </dgm:t>
    </dgm:pt>
    <dgm:pt modelId="{9A166532-E7CA-4246-A0A5-7A5552B5B5F0}" type="sibTrans" cxnId="{84F2C677-E1D1-454F-9E5E-18FE06E1464F}">
      <dgm:prSet/>
      <dgm:spPr/>
      <dgm:t>
        <a:bodyPr/>
        <a:lstStyle/>
        <a:p>
          <a:endParaRPr lang="it-IT"/>
        </a:p>
      </dgm:t>
    </dgm:pt>
    <dgm:pt modelId="{E652265E-022D-402F-863F-9E07DAFC23FA}" type="pres">
      <dgm:prSet presAssocID="{E25EDDE0-0BB9-4FAA-AF6C-69C0A501F971}" presName="linear" presStyleCnt="0">
        <dgm:presLayoutVars>
          <dgm:animLvl val="lvl"/>
          <dgm:resizeHandles val="exact"/>
        </dgm:presLayoutVars>
      </dgm:prSet>
      <dgm:spPr/>
    </dgm:pt>
    <dgm:pt modelId="{BD51C70D-8A6F-4F2D-A15B-2A9AC57B3EF6}" type="pres">
      <dgm:prSet presAssocID="{EA4BC1FE-7C3C-4476-B4FC-F61BA7DD398A}" presName="parentText" presStyleLbl="node1" presStyleIdx="0" presStyleCnt="1" custLinFactNeighborY="-64727">
        <dgm:presLayoutVars>
          <dgm:chMax val="0"/>
          <dgm:bulletEnabled val="1"/>
        </dgm:presLayoutVars>
      </dgm:prSet>
      <dgm:spPr/>
    </dgm:pt>
  </dgm:ptLst>
  <dgm:cxnLst>
    <dgm:cxn modelId="{2CE0E62C-4297-40D6-BFCA-83A88CDF0E62}" type="presOf" srcId="{E25EDDE0-0BB9-4FAA-AF6C-69C0A501F971}" destId="{E652265E-022D-402F-863F-9E07DAFC23FA}" srcOrd="0" destOrd="0" presId="urn:microsoft.com/office/officeart/2005/8/layout/vList2"/>
    <dgm:cxn modelId="{84F2C677-E1D1-454F-9E5E-18FE06E1464F}" srcId="{E25EDDE0-0BB9-4FAA-AF6C-69C0A501F971}" destId="{EA4BC1FE-7C3C-4476-B4FC-F61BA7DD398A}" srcOrd="0" destOrd="0" parTransId="{8A1540BB-AE87-412A-9A38-5B1F9EF526AE}" sibTransId="{9A166532-E7CA-4246-A0A5-7A5552B5B5F0}"/>
    <dgm:cxn modelId="{886CCCE4-B501-493B-9F02-5806DEAB4F94}" type="presOf" srcId="{EA4BC1FE-7C3C-4476-B4FC-F61BA7DD398A}" destId="{BD51C70D-8A6F-4F2D-A15B-2A9AC57B3EF6}" srcOrd="0" destOrd="0" presId="urn:microsoft.com/office/officeart/2005/8/layout/vList2"/>
    <dgm:cxn modelId="{045B23BE-2730-465B-8138-D2C87E0C0F8F}" type="presParOf" srcId="{E652265E-022D-402F-863F-9E07DAFC23FA}" destId="{BD51C70D-8A6F-4F2D-A15B-2A9AC57B3E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415635" y="265078"/>
          <a:ext cx="2221192" cy="2120407"/>
        </a:xfrm>
        <a:prstGeom prst="ellipse">
          <a:avLst/>
        </a:prstGeom>
        <a:solidFill>
          <a:srgbClr val="C3A67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755830" y="565680"/>
          <a:ext cx="1540802" cy="151920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801001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ROBOT</a:t>
          </a:r>
        </a:p>
      </dsp:txBody>
      <dsp:txXfrm>
        <a:off x="35606" y="2801001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3919567" y="264765"/>
          <a:ext cx="2219264" cy="2121662"/>
        </a:xfrm>
        <a:prstGeom prst="ellipse">
          <a:avLst/>
        </a:prstGeom>
        <a:solidFill>
          <a:srgbClr val="11117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803877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80131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VIDEOGAME</a:t>
          </a:r>
        </a:p>
      </dsp:txBody>
      <dsp:txXfrm>
        <a:off x="3538574" y="2801314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421572" y="265078"/>
          <a:ext cx="2221192" cy="2120407"/>
        </a:xfrm>
        <a:prstGeom prst="ellipse">
          <a:avLst/>
        </a:prstGeom>
        <a:solidFill>
          <a:srgbClr val="08216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7761767" y="565680"/>
          <a:ext cx="1540802" cy="151920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801001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SECURITY</a:t>
          </a:r>
          <a:br>
            <a:rPr lang="en-US" sz="2300" kern="1200"/>
          </a:br>
          <a:r>
            <a:rPr lang="en-US" sz="2300" kern="1200"/>
            <a:t>&amp; NETWORKS</a:t>
          </a:r>
          <a:endParaRPr lang="en-US" sz="2300" kern="1200" dirty="0"/>
        </a:p>
      </dsp:txBody>
      <dsp:txXfrm>
        <a:off x="7041543" y="2801001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4D9BB-8024-49B4-AACF-63A25800E252}">
      <dsp:nvSpPr>
        <dsp:cNvPr id="0" name=""/>
        <dsp:cNvSpPr/>
      </dsp:nvSpPr>
      <dsp:spPr>
        <a:xfrm>
          <a:off x="0" y="53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87184-590A-41A2-ACC6-986DD115D2A4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A3069-013A-4314-A870-BCB5449BCE66}">
      <dsp:nvSpPr>
        <dsp:cNvPr id="0" name=""/>
        <dsp:cNvSpPr/>
      </dsp:nvSpPr>
      <dsp:spPr>
        <a:xfrm>
          <a:off x="1435590" y="53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Obiettivi </a:t>
          </a:r>
        </a:p>
      </dsp:txBody>
      <dsp:txXfrm>
        <a:off x="1435590" y="531"/>
        <a:ext cx="3746009" cy="1242935"/>
      </dsp:txXfrm>
    </dsp:sp>
    <dsp:sp modelId="{EA3080F6-DF8F-4044-858D-506B34813FFC}">
      <dsp:nvSpPr>
        <dsp:cNvPr id="0" name=""/>
        <dsp:cNvSpPr/>
      </dsp:nvSpPr>
      <dsp:spPr>
        <a:xfrm>
          <a:off x="0" y="1554201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AD0C1-9230-4782-A527-6616A019B45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AF51A-A2C6-441B-A556-140E4A29B87E}">
      <dsp:nvSpPr>
        <dsp:cNvPr id="0" name=""/>
        <dsp:cNvSpPr/>
      </dsp:nvSpPr>
      <dsp:spPr>
        <a:xfrm>
          <a:off x="1435590" y="1554201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Cominciare a capirci qualcosa</a:t>
          </a:r>
        </a:p>
      </dsp:txBody>
      <dsp:txXfrm>
        <a:off x="1435590" y="1554201"/>
        <a:ext cx="3746009" cy="1242935"/>
      </dsp:txXfrm>
    </dsp:sp>
    <dsp:sp modelId="{098DD15E-0BE5-4544-87D1-5932903F1C81}">
      <dsp:nvSpPr>
        <dsp:cNvPr id="0" name=""/>
        <dsp:cNvSpPr/>
      </dsp:nvSpPr>
      <dsp:spPr>
        <a:xfrm>
          <a:off x="0" y="3107870"/>
          <a:ext cx="5181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5DADA-D137-4C2B-894D-83270050671B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EBA86-0248-48BD-AD29-D9AB708631BA}">
      <dsp:nvSpPr>
        <dsp:cNvPr id="0" name=""/>
        <dsp:cNvSpPr/>
      </dsp:nvSpPr>
      <dsp:spPr>
        <a:xfrm>
          <a:off x="1435590" y="3107870"/>
          <a:ext cx="3746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Indicare la terminologia di base e gli ‘Attori’ di questo corso</a:t>
          </a:r>
        </a:p>
      </dsp:txBody>
      <dsp:txXfrm>
        <a:off x="1435590" y="3107870"/>
        <a:ext cx="3746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1C70D-8A6F-4F2D-A15B-2A9AC57B3EF6}">
      <dsp:nvSpPr>
        <dsp:cNvPr id="0" name=""/>
        <dsp:cNvSpPr/>
      </dsp:nvSpPr>
      <dsp:spPr>
        <a:xfrm>
          <a:off x="0" y="0"/>
          <a:ext cx="4903691" cy="11009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Ogni livello ha il suo </a:t>
          </a:r>
          <a:r>
            <a:rPr lang="it-IT" sz="1800" b="1" kern="1200" dirty="0"/>
            <a:t>formato </a:t>
          </a:r>
          <a:r>
            <a:rPr lang="it-IT" sz="1800" kern="1200" dirty="0"/>
            <a:t>di</a:t>
          </a:r>
          <a:r>
            <a:rPr lang="it-IT" sz="1800" b="1" kern="1200" dirty="0"/>
            <a:t> pacchetto (PDU)</a:t>
          </a:r>
          <a:br>
            <a:rPr lang="it-IT" sz="1800" b="1" kern="1200" dirty="0"/>
          </a:br>
          <a:r>
            <a:rPr lang="it-IT" sz="1800" b="1" kern="1200" dirty="0"/>
            <a:t>M1, M2, MR</a:t>
          </a:r>
          <a:r>
            <a:rPr lang="it-IT" sz="1800" b="1" kern="1200" baseline="-25000" dirty="0"/>
            <a:t>1</a:t>
          </a:r>
          <a:r>
            <a:rPr lang="it-IT" sz="1800" b="1" kern="1200" baseline="0" dirty="0"/>
            <a:t>, MR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MAC </a:t>
          </a:r>
          <a:r>
            <a:rPr lang="it-IT" sz="1800" b="1" kern="1200" dirty="0" err="1"/>
            <a:t>address</a:t>
          </a:r>
          <a:br>
            <a:rPr lang="it-IT" sz="1800" b="1" kern="1200" dirty="0"/>
          </a:br>
          <a:r>
            <a:rPr lang="it-IT" sz="1800" b="1" kern="1200" dirty="0"/>
            <a:t>I1,I2,IR</a:t>
          </a:r>
          <a:r>
            <a:rPr lang="it-IT" sz="1800" b="1" kern="1200" baseline="-25000" dirty="0"/>
            <a:t>1</a:t>
          </a:r>
          <a:r>
            <a:rPr lang="it-IT" sz="1800" b="1" kern="1200" dirty="0"/>
            <a:t>,IR</a:t>
          </a:r>
          <a:r>
            <a:rPr lang="it-IT" sz="1800" b="1" kern="1200" baseline="-25000" dirty="0"/>
            <a:t>2</a:t>
          </a:r>
          <a:r>
            <a:rPr lang="it-IT" sz="1800" b="1" kern="1200" dirty="0"/>
            <a:t> = IP </a:t>
          </a:r>
          <a:r>
            <a:rPr lang="it-IT" sz="1800" b="1" kern="1200" dirty="0" err="1"/>
            <a:t>Address</a:t>
          </a:r>
          <a:br>
            <a:rPr lang="it-IT" sz="1800" b="1" kern="1200" dirty="0"/>
          </a:br>
          <a:r>
            <a:rPr lang="it-IT" sz="1800" b="1" kern="1200" dirty="0"/>
            <a:t>PA,PB = Port </a:t>
          </a:r>
          <a:r>
            <a:rPr lang="it-IT" sz="1800" b="1" kern="1200" dirty="0" err="1"/>
            <a:t>numbers</a:t>
          </a:r>
          <a:endParaRPr lang="it-IT" sz="1800" b="1" kern="1200" dirty="0"/>
        </a:p>
      </dsp:txBody>
      <dsp:txXfrm>
        <a:off x="53746" y="53746"/>
        <a:ext cx="4796199" cy="993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768" units="cm"/>
          <inkml:channel name="Y" type="integer" max="774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1-02-22T10:20:22.6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16764 3872 0,'0'0'0,"0"0"0,0 0 16,0 0-16,0 0 16,-5 30-1,2-21-15,1 6 16,-1 0-16,1 0 16,2-1-16,0 1 15,0-5 1,0 5-16,2 0 15,3-1-15,3 6 16,4 5 0,8 4-16,9-4 15,10 4 1,13 1-16,2-1 16,-2-4-16,-8-5 15,-7-6 1,-7 1-16,-6 0 15,1-5-15,-1 4 16,6-4 0,4 0-16,11 5 15,6 0-15,1-1 16,0 1 0,-6 0-16,-6-5 15,-6 0 1,-7-6-16,-5 6 15,0-5-15,1 0 16,1 0 0,6 0-16,4 0 15,3 0-15,2-5 16,3 5 0,0-5-16,-3 0 15,-4 0-15,-3 0 16,-5 0-1,-3 0-15,3 0 16,3 0-16,2 0 16,7 0-1,8 0-15,2 0 16,3 0 0,-5 0-16,-3 0 15,-7 0-15,-5 0 16,-3 0-1,-4 0-15,0 5 16,2-5-16,7 5 16,5 4-1,8-4-15,5 5 16,2 0-16,-5 0 16,-5-5-1,-4 5-15,-8-5 16,-3 4-16,1 1 15,-1 0 1,3 5-16,5-5 16,5 4-1,5 1-15,2 0 16,0 0-16,-5-5 16,-4 4-1,-6-4-15,-4 5 16,-3-5-16,0 4 15,5 6 1,7 0-16,8 4 16,9 6-1,6-1-15,-5 1 16,-6 0-16,-7-6 16,-7 6-1,-2-1-15,-1 6 16,3-1-16,7 0 15,6 6 1,6 4-16,1-5 16,-1 6-16,-6-6 15,-4 5 1,-9-4-16,0 4 16,2 0-16,8 6 15,5-1 1,7 5-16,-3-5 15,-4 0 1,-5 0-16,-8-4 16,-7-6-16,-2 5 15,-3-4-15,-3 4 16,3 0 0,5 1-16,3 9 15,4 0 1,3-5-16,-3 5 15,-4-10-15,-1 1 16,-4-1 0,-3 0-16,-3 1 15,-2-1-15,-2 5 16,-3 0 0,-2 3-16,0 0 15,0-6-15,-5-1 16,-1-1-1,-1 3-15,-1-1 16,0 3-16,-2 6 16,0-4-1,0-2-15,-2 1 16,-1 1 0,1 3-16,-1 3 15,1 5-15,-3-3 16,0-3-1,0-2-15,0 3 16,0 2 0,-3 5-16,3 2 15,0 1-15,-2-3 16,-1-5 0,1 0-16,-1 2 15,1 3-15,-1 3 16,1-1-1,-1-2-15,1 0 16,-1 2-16,1 3 16,0 5-1,-1 0-15,3 0 16,0 2-16,0 5 16,-2 3-1,-1-1-15,1 1 16,-1-3-16,-2 0 15,0 1 1,1 1-16,1-4 16,-2 0-16,0-1 15,0 3 1,0 3-16,-2 2 16,2 0-1,0-2-15,0 2 16,-2-2-16,-1-1 15,1-4 1,0-3-16,-1 1 16,1-1-16,0 0 15,2-2 1,0 0-16,2-1 16,1 4-16,2-3 15,0 2 1,2-2-16,1-1 15,-3 6 1,0-3-16,0-2 16,0 0-16,-3-3 15,1 1 1,2-3-16,-3-1 16,1 4-16,-1-1 15,1-4 1,0-4-16,2 1 15,0 0-15,2 0 16,0 0 0,1-2-16,2-1 15,2-2-15,1 0 16,-1 5 0,3 0-16,0 0 15,-1-2 1,1-3-16,-2-3 15,2 1-15,-1 2 16,1 3 0,0-3-16,0-3 15,2-2-15,0 0 16,3 0 0,5 6-16,7 1 15,2-2-15,8-2 16,0-11-1,3-4-15,-3-7 16,-1-3-16,-4-5 16,-2-5-1,-5-5-15,-6-5 16,-2-4 0,1-3-16,-4-3 15,1-2-15,2-2 16,3-3-1,2-5-15,5-2 16,0-6-16,3-6 16,-1-8-1,1-5-15,-3-5 16,-2-5-16,-3 1 16,-3-1-1,1-2-15,0-5 16,-3-6-16,0-3 15,-2-4 1,-3 1-16,0-1 16,-2-2-16,0-4 15,0-4 1,0 1-16,0 5 16,-3-1-1,3-4-15,0-8 16,0 1-16,-3-1 15,0 1 1,1-4-16,-3-1 16,2-3-16,0 0 15,-2 5 1,0-3-16,0-4 16,0 2-16,0 5 15,0-3 1,0 1-16,0-6 15,0 3 1,-3 2-16,1-2 16,-1 0-16,-2 0 15,3 0 1,-3 0-16,0-2 16,-3-3-16,1 0 15,-1 0 1,1 0-16,-1-2 15,3-1-15,-2 1 16,-1 0 0,3-1-16,0-2 15,3 3-15,-3 2 16,2 0 0,1 0-16,-1 0 15,1 0 1,2 0-16,-3-2 15,0-3-15,3 3 16,-2-6 0,-1 1-16,1 0 15,-1 4-15,-2 3 16,0-5 0,-2-4-16,-1 1 15,1 1-15,-1 0 16,-2-1-1,3 6-15,-3 5 16,3-1-16,-1 1 16,1-1-1,-1 8-15,1 2 16,-1 1 0,-2-6-16,0 1 15,1-3-15,-4 0 16,-2-3-1,0-4-15,-2 2 16,-3 2-16,-2-4 16,-2-1-1,-6 1-15,-5 0 16,-4-1-16,-10 1 16,-3-1-1,-2 6-15,0 4 16,-1 1-1,4 4-15,-1 5 16,-2 6-16,-5 4 16,-3 10-1,-4 5-15,-1-5 16,1 4-16,4 1 16,0 5-1,1 10-15,-6-1 16,-4 6-16,-5 0 15,-1 4 1,-4-4-16,0 4 16,-8-4-16,-4-6 15,-3 1 1,4-5-16,4 4 16,4 6-1,0 4-15,1 1 16,-1 4-16,3 6 15,-1 4 1,1 0-16,0 0 16,0 1-16,-1-1 15,1 5 1,2-5-16,-2 0 16,-3 1-16,-2-1 15,2-5 1,3 1-16,5-1 15,0 0-15,-1-4 16,-4 4 0,0-5-16,4 1 15,6 4 1,4 0-16,3 1 16,0 4-16,-2 0 15,-1 0 1,1 6-16,-1-6 15,1 5-15,-1-5 16,-2 5 0,3-4-16,2 4 15,2 0-15,1 5 16,2-5 0,4 5-16,1 0 15,3 5 1,-1-5-16,0 5 15,-2-5-15,-3 1 16,1 4 0,1-5-16,4 5 15,1-5-15,1 5 16,0 0 0,2 0-16,0 5 15,5-5-15,0 5 16,0-1-1,3 1-15,0 5 16,2-5-16,5 5 16,0-5-1,2 5-15,3 0 16,0-1 0,2 6-16,0 0 15,3 0-15,2 4 16,3 6-16,2-5 15,0 4 1,5-4-16,1 0 16,1-1-1,1 1-15,2 0 16,0-1-16,2 1 16,1 0-1,-1-6-15,3 6 16,0-5-16,0 0 15,2-1 1,0 6-16,3-5 16,3 0-16,4 4 15,7 1 1,13 5-16,17 4 16,18 10-1,26 6-15,25 9 16,30 10-16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6" max="3644" units="cm"/>
          <inkml:channel name="Y" type="integer" max="3600" units="cm"/>
          <inkml:channel name="T" type="integer" max="2.14748E9" units="dev"/>
        </inkml:traceFormat>
        <inkml:channelProperties>
          <inkml:channelProperty channel="X" name="resolution" value="48" units="1/cm"/>
          <inkml:channelProperty channel="Y" name="resolution" value="107.46268" units="1/cm"/>
          <inkml:channelProperty channel="T" name="resolution" value="1" units="1/dev"/>
        </inkml:channelProperties>
      </inkml:inkSource>
      <inkml:timestamp xml:id="ts0" timeString="2021-02-22T10:26:13.3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11606 14534 0,'-8'0'94,"-19"0"-94,1 0 15,-10 0 1,-8 0 0,9 0-1,17 0 1,-17 0-16,9 0 15,8 0 1,-61 0 15,35 0-15,-9 0 0,-36 18-1,81-18 1,-72 9-1,63-9 1,8 18 0,-27-18-1,19 8 1,-18 10 0,8-18-1,18 9 1,-17 0-1,8 8 1,-17 10 15,26-18-31,-9 8 32,18-8-1,0 0-31,0 8 15,0-8 1,9 18 0,0-10-1,62 10 1,-10-1 0,28-8-1,-37-18 1,37 9-1,-28 8 1,28 1 15,-81-18-31,72 0 32,-18 26-17,-1-8 1,19 0-1,-10 8 1,168 10 0,-194-36-1,53 17 1,18 1 0,26-1-1,0 10 16,-17-9-15,-54-18-16,54 17 31,-27-17-31,-27 0 32,1 18-17,-27-18 1,44 0-1,0 0 1,-43 0 0,25 0-1,98 0 1,34 0 0,-43 0-1,150 17 16,-283-17-31,107 0 16,8 0 0,-53 0-1,9 0 17,44 0-17,-70 0 1,43 0-1,1 18 1,17-18 0,-79 0-1,44 18 1,-35-18 0,8 0-1,-25 0 1,52 0-1,44 0 1,9 0 0,52 0 15,-25 0-15,149 0-1,-149 0 1,34 0-1,-52 0 1,106 0 0,-221 0-1,114 0 1,-43 0 0,35 0-1,150 0 16,-238 0-31,114 0 16,-53 0 0,54 0-1,-1 0 17,36 0-17,-18 0 1,62 0-1,-150 0 1,8 0 0,89 0-1,-132 0 1,176 0 0,-177 0-1,89 0 1,-71 0-1,53 0 17,-44-9-32,-35-9 31,26 9-15,-61 9-1,43-17 1,-52 8-1,-1-9 1,-8 10 0,-9-19-1,0-8 1,0 8 0,0 1 15,0-1-31,0 1 15,0-1 1,-17 1 0,8 8 15,0 1-31,-9-10 31,-8 10-15,-1 17-1,1-27 1,-36 10 0,-17-1-1,-1 9 1,1-9 15,26 1-31,-9 17 31,18 0-15,-26 0-16,34 0 16,-34 0 15,8 0-15,-8 0-1,-1 0 1,-26 0-1,-123 0 1,175 0 0,-7 0-1,-54 0 1,53 0 0,-27 0-1,-34-18 1,43 18-1,-70-9 1,-53-8 15,150 17-15,-159 0 0,141-18-1,-35 18 1,18 0-1,-80-18 1,124 18 0,-97-17-1,8 17 1,18 0 0,9 0-1,-17 0 1,-27 0-1,-53 0 17,123 0-17,-17 0 1,-97 0 0,26 0-1,44 0 1,-132 0-1,159 0 1,-132 0 0,52 0-1,9 0 1,9 0 0,-26 0-1,0 0 1,79 0-1,-45 0 17,81 0-32,-80 0 31,26 0-15,-44 0-1,-70 0 1,158 0-1,-123 0 1,53 0 0,88 0-1,0 0 1,-52 0 0,69-18-1,-43 18 1,-1-9-1,-34 9 17,34-17-32,-17 17 15,27 0 17,8 0-17,-79 0 1,106 0-1,-36 0 1,-8 0 0,26 0-1,-79 0 17,43 0-32,28 0 15,34 0 1,-8 0-1,0 0 1,-18 0 15,35 0-15,-17 0 0,0 0-1,8 0 1,9 0-1,1 0 1,-36 0 0,26 0-1,-17 0 1,9 0 0,0 0-1,-18 0 1,26 0-1,1 0 1,0 0 15,-10 0-15,19 0 0,8 0-1,-9 0 1,9-18-1,-17 18 1,17-9 0,-17-8-1,-1 17 1,1-9 0,17 9-1,-18-9 1,1-9-1,17 18 1,-35-8 0,35 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33F84-9DBD-4516-B601-F6EF132A3C87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D622F-0CFA-4C8F-988E-2E41B0D867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81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8640DAA0-4DB6-42B1-83EF-47E972CE06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5BE6C3-2FC2-40F2-BF41-8B02312B3CD5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D83137D-0AE6-4F2B-9732-EE99121356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38405D7-C7FC-4620-9DD6-5032A8C6CC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E7B040FC-0F7A-4A7C-947A-30E16057A0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5B388BF-6AD6-424F-837C-291C06B04E52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D236CB7-DC82-4A8E-B904-EFEE8F48DE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39D57DE9-00E9-4B1C-AC25-0CDFEFF93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egnaposto immagine diapositiva 1">
            <a:extLst>
              <a:ext uri="{FF2B5EF4-FFF2-40B4-BE49-F238E27FC236}">
                <a16:creationId xmlns:a16="http://schemas.microsoft.com/office/drawing/2014/main" id="{CD6414E9-E83F-4F5B-B055-C56F21D7D5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Segnaposto note 2">
            <a:extLst>
              <a:ext uri="{FF2B5EF4-FFF2-40B4-BE49-F238E27FC236}">
                <a16:creationId xmlns:a16="http://schemas.microsoft.com/office/drawing/2014/main" id="{68EF93DB-DEF8-46E1-8672-0F990401B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34820" name="Segnaposto numero diapositiva 3">
            <a:extLst>
              <a:ext uri="{FF2B5EF4-FFF2-40B4-BE49-F238E27FC236}">
                <a16:creationId xmlns:a16="http://schemas.microsoft.com/office/drawing/2014/main" id="{1EEBE6F4-0564-4C84-81FC-76F170A9AC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0958B4F-BEDE-4FD5-A28E-E39E534D7023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it-IT" sz="130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6750915D-3873-43C8-81D9-9AD36E4DE3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12D805-8709-4FE5-8C08-5619C6F6023A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408A85B-536C-4386-9229-A39C1193EF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7D5A1C31-DC04-488B-B196-F558A0B338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84E6BAB-69E0-4BF2-940D-947C2D4791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B56993D-0BAA-4E30-B1A8-133F4EE1A2C7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663633DA-E136-4CA8-A770-6D7E1C466D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4143191-A822-4625-8AF9-E985E9678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5C38E5A-CB3D-462C-A4B3-6EC2A9AE43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B2DA07C-AC1F-4569-AF0F-CAA5E283B61E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B42E4858-DEAC-41BD-9E3F-6BD692CA7F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A802D8-A369-4095-AB4A-E134AE010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A697D91D-4CD1-4F53-B210-9205561DA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615F98-E519-4A1A-A5FA-DB02C36AE1EE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EC086C31-7F13-43C6-89E7-25D03AA1C9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A972F44C-65DC-4638-9F89-02D3736C0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0EBEFD12-A9A0-4017-839E-998D1C586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B3BD10-AB8A-49D0-8D71-20C077329FBC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9C18CCA3-F4B8-4A3E-B277-3B4CD8A05B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7491D5A7-0E4B-4270-9402-99E5C729CF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4F9BD810-BD9C-483B-8B92-3A54F6DB4E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59D174A-F95E-4FBA-94DB-B315950036C9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6BA24A50-D5DD-4F52-89AB-D9A0F12FC0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C3753DF6-C438-4C0F-8E6B-7D9120BF8C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egnaposto immagine diapositiva 1">
            <a:extLst>
              <a:ext uri="{FF2B5EF4-FFF2-40B4-BE49-F238E27FC236}">
                <a16:creationId xmlns:a16="http://schemas.microsoft.com/office/drawing/2014/main" id="{70EADAEF-4138-4342-BCB5-664E916086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Segnaposto note 2">
            <a:extLst>
              <a:ext uri="{FF2B5EF4-FFF2-40B4-BE49-F238E27FC236}">
                <a16:creationId xmlns:a16="http://schemas.microsoft.com/office/drawing/2014/main" id="{869A3CBB-923B-4C4D-A351-BB5021371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151556" name="Segnaposto numero diapositiva 3">
            <a:extLst>
              <a:ext uri="{FF2B5EF4-FFF2-40B4-BE49-F238E27FC236}">
                <a16:creationId xmlns:a16="http://schemas.microsoft.com/office/drawing/2014/main" id="{002F3F5C-8687-46DF-96FF-A08B36B4E4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E2EEC9-548B-4348-AB2E-32734138FBBD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it-IT" sz="130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0284AD51-555B-460D-B827-5E42F0D9E3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D02537-0377-4137-83D2-5016FB990811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8D5C3A43-C65C-4DE1-8B39-E21A3FE4AC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889445EE-CFEC-4700-9ED0-1D9DF37FE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557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immagine diapositiva 1">
            <a:extLst>
              <a:ext uri="{FF2B5EF4-FFF2-40B4-BE49-F238E27FC236}">
                <a16:creationId xmlns:a16="http://schemas.microsoft.com/office/drawing/2014/main" id="{80216987-DE76-4AA9-9333-D2484418C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Segnaposto note 2">
            <a:extLst>
              <a:ext uri="{FF2B5EF4-FFF2-40B4-BE49-F238E27FC236}">
                <a16:creationId xmlns:a16="http://schemas.microsoft.com/office/drawing/2014/main" id="{13102D14-BBF4-4D24-A190-2C284CF96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18436" name="Segnaposto numero diapositiva 3">
            <a:extLst>
              <a:ext uri="{FF2B5EF4-FFF2-40B4-BE49-F238E27FC236}">
                <a16:creationId xmlns:a16="http://schemas.microsoft.com/office/drawing/2014/main" id="{F48A9C24-18A7-4E1C-9427-B966A66671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E9DD5C-E40B-4265-99E1-25B34B281B39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it-IT" sz="130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13B88DB0-608C-4EC6-AF09-6EA17610C5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7B54FE5-049A-4151-B260-B1D5A05BB153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8BFDB3F-0D90-493A-8AA2-E354E9C2A7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BCBD8CE3-CFFF-48F0-AF56-F8B816FEC1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61060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0284AD51-555B-460D-B827-5E42F0D9E3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D02537-0377-4137-83D2-5016FB990811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8D5C3A43-C65C-4DE1-8B39-E21A3FE4AC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889445EE-CFEC-4700-9ED0-1D9DF37FE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69077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DDF104BB-8FDD-4B2C-8C42-DA81B08BD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7E861D-CBA8-4077-B0D0-B517A9471AC4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FFD053EE-795A-4DA4-93C4-533BCFD048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CFD8D0C9-590D-4236-80DA-833AA745A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299FD972-E9C6-4EFE-9616-A1C79B030A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F60497-9BEE-4546-BDB7-8B13B73B21E2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9B919A3A-EEA2-46A7-9908-7A0B72B943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F620C127-7C68-4958-B058-763EF1CD50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6AE500FF-076D-448E-87F8-16BDFBAAE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AA486F5-ECDB-457C-B859-EF7E42722921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FE8E3A27-0AA7-4DDA-A766-70A98A0096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200024DA-C7B7-4DB5-8C24-FD45E68D78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DF8951BA-FAA8-426C-A412-95A048DB80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5822D24-5E21-47A1-AF48-64490B693815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65A3B76E-BBBE-4C71-977A-D5D010DF09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5194B27C-4D64-47AD-855E-0991174E9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6C1A807C-ADC1-433B-9C1E-7CA606A7DA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36D1D9-784D-4255-A68A-E2D8C81F8C7D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8A50920A-903A-4098-86D1-1480B593E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2BCACE9B-D0D4-45FE-A6EB-C50151183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3B370550-9B53-4295-8E38-1FC6772EB6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F042F4-7DBE-4BFB-AAF1-C9DC16DFAE52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83284F60-CE41-4840-9FCA-F369608114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ED9F0C5-B8FD-442F-9B4A-B553A97754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>
            <a:extLst>
              <a:ext uri="{FF2B5EF4-FFF2-40B4-BE49-F238E27FC236}">
                <a16:creationId xmlns:a16="http://schemas.microsoft.com/office/drawing/2014/main" id="{6889F470-7295-4206-9B77-E1E17EC30D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Segnaposto note 2">
            <a:extLst>
              <a:ext uri="{FF2B5EF4-FFF2-40B4-BE49-F238E27FC236}">
                <a16:creationId xmlns:a16="http://schemas.microsoft.com/office/drawing/2014/main" id="{D79C2E0F-E8AD-4B0B-BC00-700AD10FC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  <p:sp>
        <p:nvSpPr>
          <p:cNvPr id="24580" name="Segnaposto numero diapositiva 3">
            <a:extLst>
              <a:ext uri="{FF2B5EF4-FFF2-40B4-BE49-F238E27FC236}">
                <a16:creationId xmlns:a16="http://schemas.microsoft.com/office/drawing/2014/main" id="{D45E47B6-3F88-4F1E-A50C-375298570D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714EE5-6B1E-49E4-ACC9-7CE5BF6E1230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it-IT" sz="130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5C6A3054-DA43-49CA-86EC-88D6C6EB92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11CB45-7D24-4C04-9FEE-C016411C430F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AAD0B429-4C50-4186-B757-8595259DD1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113DEECC-590D-414E-BB7E-928B9E390E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FDD996F7-C129-48B2-BF72-504DC7CA9C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2982FFA-6943-4AA7-B0F4-4277BBA9F385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2DB79244-C3B0-4D82-A8BA-B1F8FB39A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45A35F0-0922-409E-B087-D7F796370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71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FD17D32-0900-4EE2-8C6E-EF2A9EB6B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75E9B6-5F91-4F65-BDDD-A5887E929995}" type="slidenum">
              <a:rPr lang="en-US" altLang="it-IT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it-IT" sz="1300">
              <a:cs typeface="Arial" panose="020B0604020202020204" pitchFamily="34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5618064-B6CA-486B-975B-93B6DEA52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32843DB-0C2E-42F8-98C1-671DB8529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9186-1855-4EB1-82E6-8E0320519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7DF47-C511-4E7C-BDA6-71732CE5C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52723-01D5-4EB5-8DA1-38A68B05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2474E-9DF6-4FCB-9B09-024A7C75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3F1E0-E920-4764-9BF4-3C53643F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770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2E74-BB1D-4283-BDB0-01FD0736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1606D-A7F7-457B-8091-122D57AF6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EDCD5-1309-4686-BB87-733002B2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395A-6D5A-40FB-849E-DDBB7F18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88F4B-FA52-46C9-8556-AD0DE816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35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F136D-063E-4E94-A2DF-16EB00BF0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33C13-AF98-44EA-94AE-CD06EC7E9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3AAFD-9F6C-4DFC-BAF7-B993F824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ED52-7210-4DED-A9A1-53A206EF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80F67-0A3C-4D1C-87B4-8C0095F9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28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6EE6-EC08-4BB1-8DF6-56A22852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E8D4B-2976-462D-A60A-69D99691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20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B33E-AB68-4C48-9426-0F7570189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928E2-82D1-4F05-880D-A5621C4C6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84894-1F62-45CD-AECD-342B559F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497EE-A815-4047-804E-082C26CA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3BAAC-90E5-454D-846D-888AF76C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84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F509-9316-4CFA-B3C4-18F35439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5710B-1876-4522-A26E-ACB100D12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5C8C5-04CC-4B25-8D51-0211C0C28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BFE04-1826-48E9-B05A-1E6A56ED6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7060D-4978-44A1-B65F-292DCAB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E12F7-E1FA-4240-88DE-66BB5C6C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9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B132-0D64-493D-9055-550158F9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AED0A-DB2F-4C08-8BD4-7C4A87A2D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4938D-1BAA-4B3C-A2E9-E1C96323B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8BE03-B64C-4B91-A48B-5BBBB959F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AFC5E7-54CE-46D2-A194-9C6A9B855D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28104-B060-495B-8453-47B38A9B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A591C-226A-4ED5-81E7-ECB063CD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0510E-0CD4-4526-94CB-111993FF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23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AD49-8D6A-49DC-AD26-EFF8B7E1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8EBA3-3C24-4D5C-B73B-43930957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E3F01-FAF6-4AA1-9F90-8E72B14D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2B1FE-8356-488A-8918-B1096F8B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21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3948D-EF64-4C9E-81D5-2F438C25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A6E8B-018B-43FB-9495-F01B6F85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85A0B-D477-491A-880F-0989A8C9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34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E6B7-0F78-4EFF-913C-6D6C46E0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614EB-3DC0-4F4C-B199-7E89B2987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D1FAD-2412-48EE-ADDA-2033DAE3C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C0A89-6320-4A36-A86A-B59E5405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4A229-AAF9-4E36-8FE3-DA91348F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1A9A-7B88-4E03-8D01-C6DA6C2C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0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4EAA-7DB3-407A-B422-016881E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FDA86-EEBE-4436-9686-312E92D43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B42BB-C577-4AFE-BFE4-05F6D3B53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E5EC7-B13F-469E-9DD3-D6F5411B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508-E556-4984-8F49-31EB46FF3C35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B6971-491B-4C2A-860C-46F591B1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BADDF-F665-4260-AAE7-F82CEDD1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111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C397A8-A09F-4990-8A8B-8BFDD8C1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56473-3461-4D1B-A69A-D37EEF4F9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6BAF2-6D5B-47D4-BB76-856DDF6A6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0508-E556-4984-8F49-31EB46FF3C35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98D46-A6CC-4DF4-83BA-C72A79FEC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18C42-F95F-4ACD-BF94-BE7478FD5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623DE-C8D6-46D8-A091-F3752FA589F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06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hyperlink" Target="https://bit.ly/3LHnkPq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it.ly/3CaYa8X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bit.ly/3xVmDwu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hyperlink" Target="http://www.submarinecablemap.com/" TargetMode="External"/><Relationship Id="rId4" Type="http://schemas.openxmlformats.org/officeDocument/2006/relationships/image" Target="../media/image7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spersky.com/blog/amazing-internet-maps/10441/" TargetMode="External"/><Relationship Id="rId2" Type="http://schemas.openxmlformats.org/officeDocument/2006/relationships/hyperlink" Target="http://internet-map.ne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69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it/imgres?imgurl=http://www.vivienna.it/immagini/posta.jpg&amp;imgrefurl=http://www.vivienna.it/tecnologia/tecnologia.php?article=tec6.html&amp;h=220&amp;w=172&amp;sz=5&amp;tbnid=MANKW9HF4iEJ:&amp;tbnh=102&amp;tbnw=79&amp;hl=it&amp;start=3&amp;prev=/images?q=posta&amp;svnum=10&amp;hl=it&amp;lr=&amp;rls=GGLD,GGLD:2005-04,GGLD:it&amp;sa=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3.bin"/><Relationship Id="rId18" Type="http://schemas.openxmlformats.org/officeDocument/2006/relationships/oleObject" Target="../embeddings/oleObject16.bin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80.wmf"/><Relationship Id="rId2" Type="http://schemas.openxmlformats.org/officeDocument/2006/relationships/notesSlide" Target="../notesSlides/notesSlide19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4.bin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83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82.wmf"/><Relationship Id="rId22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oleObject" Target="../embeddings/oleObject27.bin"/><Relationship Id="rId18" Type="http://schemas.openxmlformats.org/officeDocument/2006/relationships/oleObject" Target="../embeddings/oleObject30.bin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32.bin"/><Relationship Id="rId7" Type="http://schemas.openxmlformats.org/officeDocument/2006/relationships/oleObject" Target="../embeddings/oleObject21.bin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80.wmf"/><Relationship Id="rId2" Type="http://schemas.openxmlformats.org/officeDocument/2006/relationships/notesSlide" Target="../notesSlides/notesSlide20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8.bin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83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82.wmf"/><Relationship Id="rId22" Type="http://schemas.openxmlformats.org/officeDocument/2006/relationships/oleObject" Target="../embeddings/oleObject3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3.bin"/><Relationship Id="rId18" Type="http://schemas.openxmlformats.org/officeDocument/2006/relationships/oleObject" Target="../embeddings/oleObject16.bin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80.wmf"/><Relationship Id="rId2" Type="http://schemas.openxmlformats.org/officeDocument/2006/relationships/notesSlide" Target="../notesSlides/notesSlide21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4.bin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83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82.wmf"/><Relationship Id="rId22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www.mat.unical.it/informatica/IanniGiovambattista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430.png"/><Relationship Id="rId3" Type="http://schemas.openxmlformats.org/officeDocument/2006/relationships/oleObject" Target="../embeddings/oleObject35.bin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11" Type="http://schemas.openxmlformats.org/officeDocument/2006/relationships/customXml" Target="../ink/ink1.xml"/><Relationship Id="rId5" Type="http://schemas.openxmlformats.org/officeDocument/2006/relationships/oleObject" Target="../embeddings/oleObject36.bin"/><Relationship Id="rId15" Type="http://schemas.openxmlformats.org/officeDocument/2006/relationships/customXml" Target="../ink/ink2.xml"/><Relationship Id="rId10" Type="http://schemas.microsoft.com/office/2007/relationships/diagramDrawing" Target="../diagrams/drawing3.xml"/><Relationship Id="rId4" Type="http://schemas.openxmlformats.org/officeDocument/2006/relationships/image" Target="../media/image69.wmf"/><Relationship Id="rId9" Type="http://schemas.openxmlformats.org/officeDocument/2006/relationships/diagramColors" Target="../diagrams/colors3.xml"/><Relationship Id="rId14" Type="http://schemas.openxmlformats.org/officeDocument/2006/relationships/oleObject" Target="../embeddings/oleObject3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ireshark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onemilliontweetmap.com/" TargetMode="External"/><Relationship Id="rId13" Type="http://schemas.openxmlformats.org/officeDocument/2006/relationships/image" Target="../media/image35.jpg"/><Relationship Id="rId3" Type="http://schemas.openxmlformats.org/officeDocument/2006/relationships/image" Target="../media/image27.jpg"/><Relationship Id="rId7" Type="http://schemas.openxmlformats.org/officeDocument/2006/relationships/hyperlink" Target="http://www.flightradar24.com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11" Type="http://schemas.openxmlformats.org/officeDocument/2006/relationships/image" Target="../media/image33.emf"/><Relationship Id="rId5" Type="http://schemas.openxmlformats.org/officeDocument/2006/relationships/image" Target="../media/image29.png"/><Relationship Id="rId10" Type="http://schemas.openxmlformats.org/officeDocument/2006/relationships/image" Target="../media/image32.jpeg"/><Relationship Id="rId4" Type="http://schemas.openxmlformats.org/officeDocument/2006/relationships/image" Target="../media/image28.jpeg"/><Relationship Id="rId9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316" name="Rectangle 2">
            <a:extLst>
              <a:ext uri="{FF2B5EF4-FFF2-40B4-BE49-F238E27FC236}">
                <a16:creationId xmlns:a16="http://schemas.microsoft.com/office/drawing/2014/main" id="{9EF85E1C-5A11-4B70-8B19-538D9C610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813" y="225571"/>
            <a:ext cx="8870695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altLang="it-IT" sz="3100" b="1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Fondamenti</a:t>
            </a:r>
            <a:r>
              <a:rPr lang="en-US" altLang="it-IT" sz="31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di </a:t>
            </a:r>
            <a:r>
              <a:rPr lang="en-US" altLang="it-IT" sz="3100" b="1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reti</a:t>
            </a:r>
            <a:r>
              <a:rPr lang="en-US" altLang="it-IT" sz="31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altLang="it-IT" sz="3100" b="1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sicurezza</a:t>
            </a:r>
            <a:r>
              <a:rPr lang="en-US" altLang="it-IT" sz="31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informatica</a:t>
            </a:r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368" name="Picture 11">
            <a:extLst>
              <a:ext uri="{FF2B5EF4-FFF2-40B4-BE49-F238E27FC236}">
                <a16:creationId xmlns:a16="http://schemas.microsoft.com/office/drawing/2014/main" id="{55DAE594-D196-41AD-A2A9-155659CA7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080"/>
          <a:stretch/>
        </p:blipFill>
        <p:spPr bwMode="auto"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Segnaposto numero diapositiva 3">
            <a:extLst>
              <a:ext uri="{FF2B5EF4-FFF2-40B4-BE49-F238E27FC236}">
                <a16:creationId xmlns:a16="http://schemas.microsoft.com/office/drawing/2014/main" id="{069528C6-1411-4236-A05E-718D1F5187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825930" y="6223702"/>
            <a:ext cx="570728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it-IT" sz="1100">
                <a:solidFill>
                  <a:srgbClr val="FFFFFF"/>
                </a:solidFill>
                <a:latin typeface="Calibri" panose="020F0502020204030204"/>
              </a:rPr>
              <a:t>1-</a:t>
            </a:r>
            <a:fld id="{62086372-AB7F-462E-A2CC-D17CF361E48D}" type="slidenum">
              <a:rPr lang="en-US" altLang="it-IT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altLang="it-IT" sz="11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5366" name="Text Box 7">
            <a:extLst>
              <a:ext uri="{FF2B5EF4-FFF2-40B4-BE49-F238E27FC236}">
                <a16:creationId xmlns:a16="http://schemas.microsoft.com/office/drawing/2014/main" id="{803ACD33-F316-408C-BB69-C6B30FD1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86" y="1138762"/>
            <a:ext cx="3938194" cy="32162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it-IT" altLang="it-IT" sz="2400" b="1" dirty="0">
                <a:latin typeface="+mj-lt"/>
              </a:rPr>
              <a:t>Docente: 	Prof. G. Ianni</a:t>
            </a:r>
          </a:p>
          <a:p>
            <a:pPr>
              <a:spcAft>
                <a:spcPts val="600"/>
              </a:spcAft>
              <a:defRPr/>
            </a:pPr>
            <a:r>
              <a:rPr lang="it-IT" altLang="it-IT" sz="2400" b="1" dirty="0">
                <a:latin typeface="+mj-lt"/>
              </a:rPr>
              <a:t>Esercitatore: 	Dott. F. </a:t>
            </a:r>
            <a:r>
              <a:rPr lang="it-IT" altLang="it-IT" sz="2400" b="1" dirty="0" err="1">
                <a:latin typeface="+mj-lt"/>
              </a:rPr>
              <a:t>Pacenza</a:t>
            </a:r>
            <a:endParaRPr lang="it-IT" altLang="it-IT" sz="2400" b="1" dirty="0">
              <a:latin typeface="+mj-lt"/>
            </a:endParaRPr>
          </a:p>
          <a:p>
            <a:pPr>
              <a:spcAft>
                <a:spcPts val="600"/>
              </a:spcAft>
              <a:defRPr/>
            </a:pPr>
            <a:r>
              <a:rPr lang="it-IT" altLang="it-IT" sz="2400" b="1" dirty="0">
                <a:latin typeface="+mj-lt"/>
              </a:rPr>
              <a:t>6 Crediti</a:t>
            </a:r>
          </a:p>
          <a:p>
            <a:pPr>
              <a:spcAft>
                <a:spcPts val="600"/>
              </a:spcAft>
              <a:defRPr/>
            </a:pPr>
            <a:r>
              <a:rPr lang="it-IT" altLang="it-IT" sz="1600" b="1" dirty="0">
                <a:latin typeface="+mj-lt"/>
              </a:rPr>
              <a:t>Team: </a:t>
            </a:r>
            <a:r>
              <a:rPr lang="it-IT" altLang="it-IT" sz="1600" b="1" dirty="0">
                <a:latin typeface="+mj-lt"/>
                <a:hlinkClick r:id="rId5"/>
              </a:rPr>
              <a:t>https://bit.ly/3xVmDwu</a:t>
            </a:r>
            <a:endParaRPr lang="it-IT" altLang="it-IT" sz="1600" b="1" dirty="0">
              <a:latin typeface="+mj-lt"/>
            </a:endParaRPr>
          </a:p>
          <a:p>
            <a:pPr>
              <a:spcAft>
                <a:spcPts val="600"/>
              </a:spcAft>
              <a:defRPr/>
            </a:pPr>
            <a:r>
              <a:rPr lang="it-IT" altLang="it-IT" sz="1600" b="1" dirty="0">
                <a:latin typeface="+mj-lt"/>
              </a:rPr>
              <a:t>Materiale: </a:t>
            </a:r>
            <a:r>
              <a:rPr lang="it-IT" altLang="it-IT" sz="1600" b="1" dirty="0">
                <a:latin typeface="+mj-lt"/>
                <a:hlinkClick r:id="rId6"/>
              </a:rPr>
              <a:t>https://bit.ly/3CaYa8X</a:t>
            </a:r>
            <a:endParaRPr lang="it-IT" altLang="it-IT" sz="1600" b="1" dirty="0">
              <a:latin typeface="+mj-lt"/>
            </a:endParaRPr>
          </a:p>
          <a:p>
            <a:pPr>
              <a:spcAft>
                <a:spcPts val="600"/>
              </a:spcAft>
              <a:defRPr/>
            </a:pPr>
            <a:r>
              <a:rPr lang="it-IT" altLang="it-IT" sz="1600" b="1" dirty="0">
                <a:latin typeface="+mj-lt"/>
              </a:rPr>
              <a:t>FB: </a:t>
            </a:r>
            <a:r>
              <a:rPr lang="it-IT" altLang="it-IT" sz="1600" b="1" dirty="0">
                <a:latin typeface="+mj-lt"/>
                <a:hlinkClick r:id="rId7"/>
              </a:rPr>
              <a:t>https://bit.ly/3LHnkPq</a:t>
            </a:r>
            <a:endParaRPr lang="it-IT" altLang="it-IT" sz="2400" b="1" dirty="0">
              <a:latin typeface="+mj-lt"/>
            </a:endParaRPr>
          </a:p>
          <a:p>
            <a:pPr>
              <a:spcAft>
                <a:spcPts val="600"/>
              </a:spcAft>
              <a:defRPr/>
            </a:pPr>
            <a:endParaRPr lang="it-IT" altLang="it-IT" sz="2400" b="1" dirty="0">
              <a:latin typeface="+mj-lt"/>
            </a:endParaRPr>
          </a:p>
          <a:p>
            <a:pPr>
              <a:spcAft>
                <a:spcPts val="600"/>
              </a:spcAft>
              <a:defRPr/>
            </a:pPr>
            <a:endParaRPr lang="it-IT" altLang="it-IT" sz="2400" dirty="0">
              <a:latin typeface="Times New Roman" panose="02020603050405020304" pitchFamily="18" charset="0"/>
            </a:endParaRPr>
          </a:p>
        </p:txBody>
      </p:sp>
      <p:sp>
        <p:nvSpPr>
          <p:cNvPr id="15367" name="AutoShape 9" descr="data:image/webp;base64,UklGRnYWAABXRUJQVlA4IGoWAADwbgCdASrcABABPw1wrkynI6WjKtI8cOghic2Vm6d9ifZWs5F/mb8+1XvGNzRJ70fv96R6g/8LvQedevMC+LXwuxmyANw9nPyI1C3wfj3ML92vv/n5fdeaP896gHCPHhf9TyefXfsJdJ792vZmSHr7SXPycK7r6WbjX83as5QnrjtyhOYzzXY7wne3CKIA968Neu+FWH3SGt+8QQW1XTqAcZ1NNZMkVFrjHsDz/Tpdc6EkuUagGhOiPQUFqDrlm5wSsVgu9KWA+tEDrcp4UhqUK0yJWMQ8DAM+NkC4Cs41njHa/6hizZOOePLyF6IH/5qU3eoVVLmQURlssgEeIMDvoDTsV3NNn8Lq+fbR/TMyAaANZNYXIVQCwdwFMRWsjSIG3o4+jUZ8aoHst2Ny/Ji61Lijka9WfXbhi/q9Yw7x98TDUdXIzWx80jTV+DhPJZOq4B+DITple1vN0DFIvCF9qsBtU5RALWA7J9LfzWxl7zuK6ZiZxZ95hLdNptpGIqhFSuzuZrh1DNFk81p+i2GkYAPpsupp9N1q1zV0QprVvahr1wMTm1uEkcs4oM//OkjvxF2ZCHqLnhIiWnX81p3/dOrAmkC+OVmCBBcWuSe5OJEYBZSdHkgZd2u46oQipIruwDF2zAjBRn5tfDKI+K7bOtuaKlewWspWw335IIHHcXLRcuGaUTOEVhx2ezmctnRhoVMn3XtvJSAg9wXd/pptWbEbsAgOo50kgN9ovMyp8lllCmmz7U55ZTLNclgxC6oEei0/MqM80p+x2HnAgXGq41ekDrN+e3DjBmqL63L//WIwFaTVL0jHeD2s4e9BRpPPFx7OCUavI4Jw9qiOGuUGRzwybQPwjhwl05KbfVb4DqI0JZBTMI5YnNR67WS8MX1vtSPK7AQgvvd5r4oKy32EH12lV+v/Ia4qf2Ah5wA59Ip1MeW0w8a+iujI8EnH77uLxMyPbPFdnLOQyIU7nrd8yc+/QVuqlgZsaktK0XGB/9sV+f/6wN5kmhvcUsqHdqMXjCoUhcgx0wSPzCumctAH+S1V4EbhdOJlhlUy91+cy11jrjJsbSI/1Uoex3Jjv0BdIsgU3fppi/K5IV9blyFY4QIz55cMhCELXel/b9VaHlOFAMUz4Sd4BEMjEPRmjQgmMJItGHup8TALjClGqs/TbynNZ58W6q9dZD0Ja+OoAAD+7KiXJOCW7sQmCnBrDTDpEw+Hmon05O7adfcpsVRUuJmceY+Y30A4Y8ABivwQuZBRCMmzF+wKu8RiNS1fxU+6wbw/Bs05JztUs5AQW289+fWteDeDvaW2Pje+s0LZmoY6P4nxoRaQoZnFC4t+MNRIY4vfO15zG8qlsc2CyzAgaRM+2N+KqBvPlSpDwAVaXNYnWp9RN0caLBQcfNdMpRclc5TM09r8z6mqU/XB9EUXGOAIalbt4qKMVlzGEg6C33kLiToePpjvU2w5qkRRNhBPuwLlX5Kwx1RuzaU/tbFSGzi6aNy+QCzF13413NSNEcajiv4hz6F6vM243XV1tNRhugbBUnJQuUUhXRmbg+e4/2ICoKsEMAYohA/LuTxtySo8r1Un7i6IcKE8LRst0SypC3imgOcmjHdQNZbYXcjCkuD97OqYxPqJv/iet0hRdqvTEfWQ3V1a72P47mPFbk2cLq3q85LvkzxF34wh5cQ0ZIDVMBd55PhjG4tCHQNWRh5pipcPfSPVz39sFYynDERUOQMMi9OtJPdZyB7JhOMMiY5m85z8RNcG3Y746jivy1UOm5Aj8XaGVU9bTKLMrhA3sAR0r/QEcdrQgjof1YW/5v1k6YJsdaxsXfunSpLpFf7NpzC7RPRlmMnoIuI4T1VvGn1QAgRs79H0jv4GidHSCyfjL5HxZ1ISW5/U9xdYRxBZkdFe+sgjzVbmZkbkgBdw9c+lER1jZ4bFYQY5o/mxMVvwoZkHLPhssABHufHze2LeRelJUXrbg6FTsEdwB2hcji7ANU+VL3OV5Lglvlj0gH10YNU0YcltN1b1oTF8G/d5n85Kx+Dmz6mX0Nx4nvjgWcYjhGLfSSd7M41pJNFNqFH5eOXlmsF5Szl8ib8m769KjUcb3sRB3x50l2GUY24lOgYbLP5FGOlOBV1JBad1igYuY5aG/Gcbyo95xk9+dxohm9yMa3KL/WeniyHci0bkF0WxlVunK2gdAWXVW6o0wGAY0B/9vG8R4bk2xE+AUIQA+B7tKRrZGJaJhENjShM+Cw0atFEEO809KYKOcHS/DWNaTxg3QgQEhEk+A/3i96hDOMjy2O+84bs6RFBKH8VQjLCV3FXeC/APNk3bEJ2xQe5ec74qb+RSYMjtjcLBzT2lo0E88dqqzR5kxN9+7wgIVbGFUAT6l/tgEJFciX94Z9WCbml3otSEX+aWBTyErYj6cUu7gfiyd+FqSPVcOAUgv8RI5O3yf2aafA1ggSb0cjH5mcqpxooj97zvLvnriAc+db6gqMUiZzkipodWbebRhduHfxzfRsP8PSCWTroL0sVMahNh4/YtN3XDB/+6X6ad//s/KsJ1Z9UKsHZkstijNQjk5RmoBBLlOEpWrhmleDa3Pk6zP3M9EzHg9fgEATQQPMvUahJ1V322dtB/Peiu2TdQAZwnV6zbZLlWuKmXCvyWvj8ExErwv9HbYXjFs+wEh+cViaqpuYTYEoA12UDDl6xQlciyMfLU63/l/0XkWtqlWo5ZfPwytkxPACPXwXfKHWoapis54XtpADBdRnN2VdLi3xHMcDejDLvm5iLOd9iycecl1rLrVBis0evbN8vo3wNF0AgWm3YxhMWQ2uV5HbPXpFu1/JR6lEUdo9UeDVKRRDKfKieKwrbjvT9ZyQ43IJLaWndk1QcmTDn8SLQL34DiI2qh20qU2q1hQHfh0LMPDYtnIRwt+acN9Q4L3zLPAkQ6veduDnP6L5fpHyNX9PEyJ4EKjomofHdqWN1kAa6dspc8GKla3jbtApeED5a2XWDpWo3QhxzDgNW4cmV26PQgouYAPaNeAaKy2BVHEUSGMiSat6AKNhDC7qHtQ94yLBawZ5ySDqq/dIxMPr0AY+in4KoSUj6XDJ9HYLqQKD98alMHVpcmJwcX4f9R1Gon0I8ZXM1dWiNdRZM/xrQMYEH41sy2aJed8wL7NCVSiOGigeoVz0IHQTcpOVhdVUxbXzaq/skdb4JwumTKdWcfo6gKZnvizFYhfRsh7rmulA50onr6+AwDtEyaUiAP3L0RPvG/6Pvo+T9bmnvSsLpxk18iNNaaIz+iMj3zNg3JficBImJ/fNgdAdSKXGeNfBJg2eS0Xv5klZ7slSApEIT5fkJ4aEfWLZAIGUE8qbwaCN8FRNEU31dve9ybb6iQN60DLTpFlySfQLp5/EFac5R0I2hqsqZyPUGVSD9YPgafOxTClXSTu5JwhBEBTEgO649bK4yeu7+OMBpoX93RvB9mRd9qGsY6KFFj8MM1NrNbBBaw6W1Xe4hg7ntYpjNbGBcseIt9wCpCYN2BSWlDFrmDq8CAw8FSg1cyEpQD1I6KCjHnBlc7D1TrOwKv224GQRKi/ZJOpEQvhvJc+jOBn+EqWQFF7ApKg3mQ5tp+tT82IN8U1a0xHlUHkin4nRM2ZRRoLFBoUyTLqC0BrtVEDYu2AWbDUgLSYq9ZpMOg05aWvzTs7lzD+Fpyi33zjUdKU3z6h54hitErP+akiN7CKIytKgKDIIzzf6LXVdqFS07h1NlXH0FyLa1GT6Xr3BTPfucupkYZUmi3g7b+byBqHv9g/usKSIW/QCskQtFZjZ0Nn869jglsqj7sBDgBoEC+uxYy/VATUtRYYts7YL/cUHI0d3IgSyWF7wcJd7kfJ4pWwVYjY0r+N2TVFTiGjeGGgVDAdJi3EVZJiLXlDEZ9kBigdhGbOYrh9qtAZ9v6xCByIhksH2XCSi+eQ+TFGytw5RDbsAmndAzClqPh8inysv8HHQ2fABLq2lqytSsXSw2dWG7KTCLgM3wgaNbs4Cz5YDfd0Gop/NjZxDGmtz3iFvbbqSfNn3hyz0SGmqjoNmgifFy5wiQL6PviNdVmjzmgXRDGD3sfkOBQr+PzLemGusuI2EqH+rfqcX52xsf1l0fIcXqjUkKtCJQNY64JJVVgDrhqji85D/zziZPvDNHddJvXZVQn1QJLjC0ejCavI2oDKIu/OTE8Dj3fHd0tmCB1zhKpYc4UD+4hh8M3hGks2hjyTVsQuSxhvNrUFvEkIibjMllMAXEtlfgwXuOgRSdFnpKqrOfv0ImmEw4/Gl8SKCI2phvrw0NekmrszL+v8o6R8iACt8oW3KEkg6ghDxElPAb/RkZdfuXlZXMLyyP/GSWHmjdeQ2FqpgiHe0pbnwOEjxlAPIm1GrQJudqOblRgbwsN4olwC8TSuRikgN70U0Knk88RBeQnP08Ka9Fhosrz9TqpyGbfJH3KNeUQY7I3dk8qqzhNiKXENT0mPBQW/BqBPssNQnuFsNEE0BkbdmnvwF2eXOtepJ5OKvfImc0Rhz3AChCNJCKo2tKiUDLj7xUn6q6i9sLI7mS98jO6fg8y8/63XLRylX9Ul8C6iWgNAqETy7GBvis/0SNNTaNsKSh2JtviQj4lemzw41wjut5fYmPWny9qrqw8vUe5P+DLfbABjiPeiqxWhkVBA6gs8L5Zl9YzRhDzqMWjimMNGCs/59f7jVi4/HtrvGoXSuQrr3y5nr3qFHf9W9Xivr+vlNEclX0Dt5juo7T/RmnWpjm5zx+IGrIhcnrSgo+/zaGyL0zDgc8kw4lYwAzdVYZV6oKlnW1L+WPmPHvcTvoMQ+a+XQPuWnwx2i6Zo/0Y4hiR2jfwvk4f7GXFLvevH+CbnPIcI2928vDSmIl0uCx7EBV/Mx9G8WaqffObEg2GLm5+nNvav3lXMgh2zSR5rKJk2Q2f5iabqC3bRJApdtumQSRHpJ2CbYySg7N8DoVrqgXcY8ixGWHB9qTZLtR8142sRtb+o8HD+6bqqR5RXciPDs7yHYnsk1d22Utnwba6JcH3HYknOwMZr9JkiC8Ote9Lr1BG8N38jmxUhaEGDcJULDY0CG3zx/KbhiDFniSDf27EwMlte81e2Yh8qtFOwOjQw7WaY0l2K3Sy2/ObwixfEfiLHpJ9V0LSkxhj8C7Umog1VK37EtyfZ/2RJalum0xPikawUO4vpxo2Rg+Zwg8bjWKugNdRc4MVrtFfHl/lUuF2jdAQ1moDSFURg0HLphRyxrPrVpAfUeVkS4+QpA6WfVS+QAXgP/tkHipP1jy8DxP+TrNan5ZuL0NneQNUIXaOMm/CdLaBQVNY3jYBJ6LEonzMnkQv4BZoT/J3/3M7TuqMt/uT/cYuRD7O1ratyNoocc0ifIGU5ANpbOrbyPO1qusjEWl5dQKU4FXSwy8ZrER3B6bHszRFGZYnjCklTpOlnH4RsvmB5x3kXoStiNvSizZiBIF+qa8LXj/YwNHVxZWuMIqdIH9iHUo1jrtN9F7gybeyi4rt6RL+u+taU/3AzAfngzpuKn6wDUx7/DpJhNmU3p3wU44b1WYFM6qyw2+199Il6uX2fYDqTsTNun5joL7485Bj7Kn/aA7q5vnAs1dhmhlkVzRB79TXT2ia3ib5GuIVCHUREHOJfL4rSe5tZ+r86SKC+or5z9GdGXvzyIEeKeMim83XnMGvZfVK6oxdevXd98Y+m3emqIkcI3obPkpmPI2ufolpTQIAQHk0SeFm1ZaAbGzFVmLMRMZw8X2ZpiJogThOEpLOpPKFE3LJgVq1HR7nlJM3VLDiznep+weJz8wCtegLTWtz6KWZ0XwQZ+IJ167D4/hMf5pnceoZIB8aSM3Tf0CLioTmjIHl8gP0DS9wi5amaK3qsRiXmWPL6vUcXmQgkRUnBhtnHLhx1MCQA5FHb/yhGWPPYnIq9gS+snBGHMVpyYiAF4900P8gIZAxdOS660iA1FoXrWPwvxf5LIXzH+9LJgFht0wIbXJBcEZEyVXPC73gxjf604RQjOQO1zeV/V85cCSm6v7na7KCcF6XmUHHhvMTRGgW21XQKBCXDASSOURFC7Zefst5I0rmGp4REHVnXy6X2UhhpNFh6OUY08gCO+6UBjzrj26w23iFR1MNPn/INygNYdA9h7y6hwSs63ptmtCHkKdz9bk91BvnBzzI1+3Cbwiq+BNvzgkL/YXr0098VKQpaOQolWr/ddNffHIK1XK4Q8oxeba/EN9Ifzf1YHh40eqJ/Vh4LuklvLwwGg8QY6IQpVdOC9rt9kchzTy2OGAjNuN3vW4n49sA8dAMehHdMQdB9omm6SSxb4Q9bwXU/yCqaZfobDVbrljqfbR5aDsyn2lz/eAgWHIhlyTP9GK0wRKs2xOximiM8xPGalZtBNz9Gn2rAfWvaJQz0SANVErV+spl6u4QNE+fd6F7mMvnpgQnj2lPzBIhxtsgDpCIa5++5Rapbt9gOi3KCoNpIj+YHyHLfueqRIENZK1ei8xykEB1HdfxZWT+7SFeD1X4CmwhfZMBMH7n7JsiVFtfQuYidpRn92pLcRIT76pPAp5rjA3WgpBcCudSWfwNLH+QCg783tsa6HRGl9E01ErntOCJo7rYT5xyHazV3V8kGKco/sxmaIOtHLniPmGjfbL1rlnB+Ha0iFs3BBrEd8iyP9qhdiLv3yovVTPkX97goxqr99Slei5kB+jyCwUWSl+Ep3DokagepNBowvYefJ2/gycQy95jfJgfOH3rF7VoechpM9KT+rH5BRsRxs0SaJ6T/T57mIXoWKkwf/Sok3dvQXjtfWktPmD0plCOu21Aqzw0rDhj0P9JwIYc7MyhKN/IOkqS9VgvXfLKuKVDIT8Ra5uF8dcOurJA9UoJgUsI4bPgN9iAhKGYFVtCjUXIXm3dW2Sd4YelVmlhesYwi+KDR85UjnNosxJvJV6XZafjTQ2hz8t1Tg2tK3L0ufAJusZd4pv1nt0rvT21kXvwZX18bdEDt5leRhd+GpqCxji24TYTVbWCdPVZ3l6NY4QQR66lZbHH+XJiwVvGpjhGGrDeYoYd+jdB57HFMSu2PqlecvOmE6XxbGo+V1GNo50xDBSTBfJ+cdSC/31wrMdmwLW255vzmFnl2V2eywb2eO4QEytDgmbI40UYVSGLA/ZninfYojIwSOTz9vIDhzNH0NftSN/3izwZ3SAsyL/LlFaXXnEV4NKErKO9NnZwUPZF81WhLS6sJUTFrIiHn9kjl1nisEG7kPkMbHQnh0l6Z06PrMouSu8KE+Muw3C9StXkrcZYR5ECirXV4RL9TZxFd7fx1WBNMEroNY0COHHmB9l4VXdImb7Bu/ASwJOHyVJlbX0WWzUmEjMZ15ZvA5d8Pd274s+bG1UIsF1GWPZF0IVkZhwXlJhvN6TChbZGlzUr/CI4hxsJogNb/4uSuI4MEq/+u/yd/y/yw4vMV3YIw7MiK427rIk5UOKHZcamNThMg4NiR/aF/UujtJJHRSWrR0YFtk05tHhfLR3gYOzMXRknRCbOYGSVeW5Jn1PvhIT1L/57Wlok66c2YCF9xl9n2PLjnNLYwLQ8bI4RtQy/cnFvRv65ma4yKUdnRqp8G4iwi0YCzpUv99EAcxT6Ilfwjl0Ox5Nqd5myI/oR1YrtguxLLV0AAA==">
            <a:extLst>
              <a:ext uri="{FF2B5EF4-FFF2-40B4-BE49-F238E27FC236}">
                <a16:creationId xmlns:a16="http://schemas.microsoft.com/office/drawing/2014/main" id="{24CDBC1F-60B4-4FE5-B51F-5386F1611B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pic>
        <p:nvPicPr>
          <p:cNvPr id="12" name="Picture 11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B76C272B-95B9-4BEF-AD0E-90105B2FC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175" y="1902299"/>
            <a:ext cx="3875549" cy="48444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B9D039-6B6A-3A28-AA05-E210B8F7A720}"/>
              </a:ext>
            </a:extLst>
          </p:cNvPr>
          <p:cNvGrpSpPr/>
          <p:nvPr/>
        </p:nvGrpSpPr>
        <p:grpSpPr>
          <a:xfrm>
            <a:off x="386039" y="3454547"/>
            <a:ext cx="1298167" cy="2759679"/>
            <a:chOff x="-412378" y="2726617"/>
            <a:chExt cx="1298167" cy="27596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E473D2-75E0-ACEB-B5F8-272F70AAE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12378" y="3296330"/>
              <a:ext cx="1298167" cy="1623872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D0A701-2272-8A84-8E7E-4C6EC03BEDD6}"/>
                </a:ext>
              </a:extLst>
            </p:cNvPr>
            <p:cNvGrpSpPr/>
            <p:nvPr/>
          </p:nvGrpSpPr>
          <p:grpSpPr>
            <a:xfrm>
              <a:off x="-286471" y="2726617"/>
              <a:ext cx="1080545" cy="2759679"/>
              <a:chOff x="7799416" y="3142710"/>
              <a:chExt cx="1080545" cy="275967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85C66-3A6B-D388-F80F-432098E3CEEF}"/>
                  </a:ext>
                </a:extLst>
              </p:cNvPr>
              <p:cNvSpPr txBox="1"/>
              <p:nvPr/>
            </p:nvSpPr>
            <p:spPr>
              <a:xfrm>
                <a:off x="7806011" y="3142710"/>
                <a:ext cx="10331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Team</a:t>
                </a:r>
                <a:r>
                  <a:rPr lang="it-IT" dirty="0"/>
                  <a:t> </a:t>
                </a:r>
              </a:p>
              <a:p>
                <a:pPr algn="ctr"/>
                <a:r>
                  <a:rPr lang="it-IT" dirty="0"/>
                  <a:t>del corso</a:t>
                </a:r>
                <a:endParaRPr lang="en-US" dirty="0"/>
              </a:p>
            </p:txBody>
          </p:sp>
          <p:pic>
            <p:nvPicPr>
              <p:cNvPr id="6" name="Picture 2" descr="heliocentrix.co.uk/wp-content/uploads/2020/04/m...">
                <a:extLst>
                  <a:ext uri="{FF2B5EF4-FFF2-40B4-BE49-F238E27FC236}">
                    <a16:creationId xmlns:a16="http://schemas.microsoft.com/office/drawing/2014/main" id="{BBEDD2BC-A2E2-2334-A1F9-8831E9501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5916" y="5328066"/>
                <a:ext cx="574323" cy="574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94CE7C9-C224-DC0A-2D91-45D1B8FC1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9416" y="3818756"/>
                <a:ext cx="1080545" cy="1084938"/>
              </a:xfrm>
              <a:prstGeom prst="rect">
                <a:avLst/>
              </a:prstGeom>
            </p:spPr>
          </p:pic>
        </p:grpSp>
      </p:grpSp>
      <p:sp>
        <p:nvSpPr>
          <p:cNvPr id="13317" name="Rectangle 3">
            <a:extLst>
              <a:ext uri="{FF2B5EF4-FFF2-40B4-BE49-F238E27FC236}">
                <a16:creationId xmlns:a16="http://schemas.microsoft.com/office/drawing/2014/main" id="{BF7F18A8-EAAC-40A0-A22E-6C9AB3D64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018" y="3659805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altLang="it-IT" sz="2000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altLang="it-IT" sz="2000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altLang="it-IT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Computer Networking: A Top Down Approach</a:t>
            </a:r>
            <a:r>
              <a:rPr lang="en-US" altLang="it-IT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br>
              <a:rPr lang="en-US" altLang="it-IT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it-IT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8</a:t>
            </a:r>
            <a:r>
              <a:rPr lang="en-US" altLang="it-IT" sz="2000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</a:t>
            </a:r>
            <a:r>
              <a:rPr lang="en-US" altLang="it-IT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Edition. </a:t>
            </a:r>
            <a:br>
              <a:rPr lang="en-US" altLang="it-IT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it-IT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Jim Kurose, Keith Ross</a:t>
            </a:r>
            <a:br>
              <a:rPr lang="en-US" altLang="it-IT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it-IT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Addison-Wesley, July</a:t>
            </a:r>
            <a:br>
              <a:rPr lang="en-US" altLang="it-IT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it-IT" sz="2000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Va</a:t>
            </a:r>
            <a:r>
              <a:rPr lang="en-US" altLang="it-IT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bene </a:t>
            </a:r>
            <a:r>
              <a:rPr lang="en-US" altLang="it-IT" sz="2000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anche</a:t>
            </a:r>
            <a:r>
              <a:rPr lang="en-US" altLang="it-IT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la </a:t>
            </a:r>
            <a:r>
              <a:rPr lang="en-US" altLang="it-IT" sz="2000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settima</a:t>
            </a:r>
            <a:r>
              <a:rPr lang="en-US" altLang="it-IT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altLang="it-IT" sz="2000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versione</a:t>
            </a:r>
            <a:r>
              <a:rPr lang="en-US" altLang="it-IT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!</a:t>
            </a:r>
            <a:endParaRPr lang="en-US" altLang="it-IT"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C7EA2-B219-3788-3CF5-B8630B3C3164}"/>
              </a:ext>
            </a:extLst>
          </p:cNvPr>
          <p:cNvSpPr txBox="1"/>
          <p:nvPr/>
        </p:nvSpPr>
        <p:spPr>
          <a:xfrm>
            <a:off x="1838827" y="3602052"/>
            <a:ext cx="11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Materiale</a:t>
            </a:r>
            <a:endParaRPr lang="it-IT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CEC031-A3B1-0058-2BCA-0BE5801594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0159" y="5649900"/>
            <a:ext cx="770060" cy="529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0E3F0-0532-6A8A-EEA3-B1AF8722DB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5104" y="4005972"/>
            <a:ext cx="1349082" cy="16421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1F81327-3ACD-4B98-954C-8F8E688F375E}"/>
              </a:ext>
            </a:extLst>
          </p:cNvPr>
          <p:cNvGrpSpPr/>
          <p:nvPr/>
        </p:nvGrpSpPr>
        <p:grpSpPr>
          <a:xfrm>
            <a:off x="3085460" y="3602052"/>
            <a:ext cx="1348559" cy="2542357"/>
            <a:chOff x="4451494" y="1762806"/>
            <a:chExt cx="1348559" cy="254235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E4B44F-9C0B-982A-1B6B-9DEEE50C5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51494" y="2164957"/>
              <a:ext cx="1348559" cy="16238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DE7531-7969-2F05-8120-DE70E1678301}"/>
                </a:ext>
              </a:extLst>
            </p:cNvPr>
            <p:cNvSpPr txBox="1"/>
            <p:nvPr/>
          </p:nvSpPr>
          <p:spPr>
            <a:xfrm>
              <a:off x="4944122" y="176280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FB</a:t>
              </a:r>
              <a:endParaRPr lang="it-IT" dirty="0"/>
            </a:p>
          </p:txBody>
        </p:sp>
        <p:pic>
          <p:nvPicPr>
            <p:cNvPr id="19" name="Picture 4" descr="Facebook - Log In or Sign Up">
              <a:extLst>
                <a:ext uri="{FF2B5EF4-FFF2-40B4-BE49-F238E27FC236}">
                  <a16:creationId xmlns:a16="http://schemas.microsoft.com/office/drawing/2014/main" id="{2731F405-FD95-85EE-B2F0-755DB585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535" y="3846078"/>
              <a:ext cx="459085" cy="459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Ragazze del Centralino - Serie tv - la Repubblica">
            <a:extLst>
              <a:ext uri="{FF2B5EF4-FFF2-40B4-BE49-F238E27FC236}">
                <a16:creationId xmlns:a16="http://schemas.microsoft.com/office/drawing/2014/main" id="{8E6D1C30-BD12-4C39-AE34-D81614BA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74BC-E56D-44C1-AF7D-74358BB1210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 err="1"/>
              <a:t>Commutazione</a:t>
            </a:r>
            <a:r>
              <a:rPr lang="en-US" dirty="0"/>
              <a:t> di </a:t>
            </a:r>
            <a:r>
              <a:rPr lang="en-US" dirty="0" err="1"/>
              <a:t>pacchetto</a:t>
            </a:r>
            <a:r>
              <a:rPr lang="en-US" dirty="0"/>
              <a:t> </a:t>
            </a:r>
            <a:r>
              <a:rPr lang="en-US" i="1" dirty="0"/>
              <a:t>vs</a:t>
            </a:r>
            <a:r>
              <a:rPr lang="en-US" dirty="0"/>
              <a:t> di </a:t>
            </a:r>
            <a:r>
              <a:rPr lang="en-US" dirty="0" err="1"/>
              <a:t>circuito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01093-BF30-4BC3-9B11-CA78476F57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026" name="Picture 2" descr="Packet Switching – Network Encyclopedia">
            <a:extLst>
              <a:ext uri="{FF2B5EF4-FFF2-40B4-BE49-F238E27FC236}">
                <a16:creationId xmlns:a16="http://schemas.microsoft.com/office/drawing/2014/main" id="{51207B60-1A19-412B-A5FB-55E18C09B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5689"/>
            <a:ext cx="5108448" cy="396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7A0510-C940-4AFE-9969-095680E014E2}"/>
              </a:ext>
            </a:extLst>
          </p:cNvPr>
          <p:cNvGrpSpPr/>
          <p:nvPr/>
        </p:nvGrpSpPr>
        <p:grpSpPr>
          <a:xfrm>
            <a:off x="6331133" y="2055813"/>
            <a:ext cx="4710094" cy="4351338"/>
            <a:chOff x="6289830" y="1561398"/>
            <a:chExt cx="5108448" cy="48021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BE392A-EFAF-4E4B-9C94-A23C7BADBF34}"/>
                </a:ext>
              </a:extLst>
            </p:cNvPr>
            <p:cNvSpPr/>
            <p:nvPr/>
          </p:nvSpPr>
          <p:spPr>
            <a:xfrm>
              <a:off x="6289830" y="1561398"/>
              <a:ext cx="5108448" cy="480218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64FAE8-65AC-4F6F-BC5F-6799314ABAC4}"/>
                </a:ext>
              </a:extLst>
            </p:cNvPr>
            <p:cNvGrpSpPr/>
            <p:nvPr/>
          </p:nvGrpSpPr>
          <p:grpSpPr>
            <a:xfrm>
              <a:off x="6715242" y="1994134"/>
              <a:ext cx="4373798" cy="4250862"/>
              <a:chOff x="7002625" y="1711520"/>
              <a:chExt cx="4373798" cy="425086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6292189-7F17-4CFC-8096-333006868742}"/>
                  </a:ext>
                </a:extLst>
              </p:cNvPr>
              <p:cNvSpPr/>
              <p:nvPr/>
            </p:nvSpPr>
            <p:spPr bwMode="auto">
              <a:xfrm>
                <a:off x="8424977" y="2768303"/>
                <a:ext cx="1498678" cy="627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D84E3B-8888-44EB-AC28-1EFAD2A0C899}"/>
                  </a:ext>
                </a:extLst>
              </p:cNvPr>
              <p:cNvSpPr/>
              <p:nvPr/>
            </p:nvSpPr>
            <p:spPr bwMode="auto">
              <a:xfrm>
                <a:off x="8424977" y="2831058"/>
                <a:ext cx="1498678" cy="627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EDAC2A-A102-4880-9D6A-5F6AC37B3196}"/>
                  </a:ext>
                </a:extLst>
              </p:cNvPr>
              <p:cNvSpPr/>
              <p:nvPr/>
            </p:nvSpPr>
            <p:spPr bwMode="auto">
              <a:xfrm>
                <a:off x="8424977" y="2893815"/>
                <a:ext cx="1498678" cy="627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A1F64-DB33-4114-83D5-ADB160071142}"/>
                  </a:ext>
                </a:extLst>
              </p:cNvPr>
              <p:cNvSpPr/>
              <p:nvPr/>
            </p:nvSpPr>
            <p:spPr bwMode="auto">
              <a:xfrm>
                <a:off x="8424977" y="2956570"/>
                <a:ext cx="1498678" cy="627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12" name="Group 75">
                <a:extLst>
                  <a:ext uri="{FF2B5EF4-FFF2-40B4-BE49-F238E27FC236}">
                    <a16:creationId xmlns:a16="http://schemas.microsoft.com/office/drawing/2014/main" id="{F85AF08D-3B6A-4691-B5CF-E08080DED2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7309151" y="3674784"/>
                <a:ext cx="1446966" cy="261562"/>
                <a:chOff x="4876800" y="1143000"/>
                <a:chExt cx="1752600" cy="30480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C470D58-D27B-4EAA-AC1B-67F4A5D58D61}"/>
                    </a:ext>
                  </a:extLst>
                </p:cNvPr>
                <p:cNvSpPr/>
                <p:nvPr/>
              </p:nvSpPr>
              <p:spPr>
                <a:xfrm>
                  <a:off x="4865941" y="1169772"/>
                  <a:ext cx="1752599" cy="7620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AC51876-3C63-4ED1-81ED-193CC23C6CC0}"/>
                    </a:ext>
                  </a:extLst>
                </p:cNvPr>
                <p:cNvSpPr/>
                <p:nvPr/>
              </p:nvSpPr>
              <p:spPr>
                <a:xfrm>
                  <a:off x="4865941" y="1245972"/>
                  <a:ext cx="1752599" cy="761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EEAA2-E6CD-48DF-A3C0-C06336F41E00}"/>
                    </a:ext>
                  </a:extLst>
                </p:cNvPr>
                <p:cNvSpPr/>
                <p:nvPr/>
              </p:nvSpPr>
              <p:spPr>
                <a:xfrm>
                  <a:off x="4865941" y="1322172"/>
                  <a:ext cx="1752599" cy="7620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1266256-4BDE-47C6-9C11-D9328C2BEF82}"/>
                    </a:ext>
                  </a:extLst>
                </p:cNvPr>
                <p:cNvSpPr/>
                <p:nvPr/>
              </p:nvSpPr>
              <p:spPr>
                <a:xfrm>
                  <a:off x="4865941" y="1398372"/>
                  <a:ext cx="1752599" cy="761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3" name="Group 80">
                <a:extLst>
                  <a:ext uri="{FF2B5EF4-FFF2-40B4-BE49-F238E27FC236}">
                    <a16:creationId xmlns:a16="http://schemas.microsoft.com/office/drawing/2014/main" id="{FC589B23-0508-4F10-988C-BE0DD28BEC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09808" y="4656351"/>
                <a:ext cx="1479238" cy="251023"/>
                <a:chOff x="4876800" y="1143000"/>
                <a:chExt cx="1752600" cy="304800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2992CD4-D52D-42B9-AAA5-7572486BF3F8}"/>
                    </a:ext>
                  </a:extLst>
                </p:cNvPr>
                <p:cNvSpPr/>
                <p:nvPr/>
              </p:nvSpPr>
              <p:spPr>
                <a:xfrm>
                  <a:off x="4876800" y="1143000"/>
                  <a:ext cx="1752600" cy="7620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101999B-EF8D-4FE1-B5F3-2FB43F3058F0}"/>
                    </a:ext>
                  </a:extLst>
                </p:cNvPr>
                <p:cNvSpPr/>
                <p:nvPr/>
              </p:nvSpPr>
              <p:spPr>
                <a:xfrm>
                  <a:off x="4876800" y="1219201"/>
                  <a:ext cx="1752600" cy="761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E5BD23E1-FCE2-428E-981B-EAF28B17A487}"/>
                    </a:ext>
                  </a:extLst>
                </p:cNvPr>
                <p:cNvSpPr/>
                <p:nvPr/>
              </p:nvSpPr>
              <p:spPr>
                <a:xfrm>
                  <a:off x="4876800" y="1295400"/>
                  <a:ext cx="1752600" cy="7620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56D8F36-82CC-4528-904F-149624D2C826}"/>
                    </a:ext>
                  </a:extLst>
                </p:cNvPr>
                <p:cNvSpPr/>
                <p:nvPr/>
              </p:nvSpPr>
              <p:spPr>
                <a:xfrm>
                  <a:off x="4876800" y="1371601"/>
                  <a:ext cx="1752600" cy="761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319EC79-F5DD-4C12-8E01-B3A59592C485}"/>
                  </a:ext>
                </a:extLst>
              </p:cNvPr>
              <p:cNvSpPr/>
              <p:nvPr/>
            </p:nvSpPr>
            <p:spPr bwMode="auto">
              <a:xfrm rot="5400000">
                <a:off x="9755990" y="3772869"/>
                <a:ext cx="1446966" cy="653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7E38660-FB31-4CF5-9A15-EA1E06040032}"/>
                  </a:ext>
                </a:extLst>
              </p:cNvPr>
              <p:cNvSpPr/>
              <p:nvPr/>
            </p:nvSpPr>
            <p:spPr bwMode="auto">
              <a:xfrm rot="5400000">
                <a:off x="9690600" y="3772869"/>
                <a:ext cx="1446966" cy="6539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8AFF8E-82F1-43C4-8721-14E81299A81D}"/>
                  </a:ext>
                </a:extLst>
              </p:cNvPr>
              <p:cNvSpPr/>
              <p:nvPr/>
            </p:nvSpPr>
            <p:spPr bwMode="auto">
              <a:xfrm rot="5400000">
                <a:off x="9625209" y="3772869"/>
                <a:ext cx="1446966" cy="653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821CE9-0A1B-46C2-9E7C-C217EBD99B13}"/>
                  </a:ext>
                </a:extLst>
              </p:cNvPr>
              <p:cNvSpPr/>
              <p:nvPr/>
            </p:nvSpPr>
            <p:spPr bwMode="auto">
              <a:xfrm rot="5400000">
                <a:off x="9559819" y="3772869"/>
                <a:ext cx="1446966" cy="6539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18" name="Group 100">
                <a:extLst>
                  <a:ext uri="{FF2B5EF4-FFF2-40B4-BE49-F238E27FC236}">
                    <a16:creationId xmlns:a16="http://schemas.microsoft.com/office/drawing/2014/main" id="{07724135-F759-4B07-9855-B7A0A52316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3910" y="1711520"/>
                <a:ext cx="701622" cy="568387"/>
                <a:chOff x="-44" y="1473"/>
                <a:chExt cx="981" cy="1105"/>
              </a:xfrm>
            </p:grpSpPr>
            <p:pic>
              <p:nvPicPr>
                <p:cNvPr id="69" name="Picture 101" descr="desktop_computer_stylized_medium">
                  <a:extLst>
                    <a:ext uri="{FF2B5EF4-FFF2-40B4-BE49-F238E27FC236}">
                      <a16:creationId xmlns:a16="http://schemas.microsoft.com/office/drawing/2014/main" id="{CE77D2CB-E281-4723-B77D-7D098448A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0" name="Freeform 102">
                  <a:extLst>
                    <a:ext uri="{FF2B5EF4-FFF2-40B4-BE49-F238E27FC236}">
                      <a16:creationId xmlns:a16="http://schemas.microsoft.com/office/drawing/2014/main" id="{3F76EAF4-DFE1-4A3D-936A-6D734B464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3117 w 356"/>
                    <a:gd name="T3" fmla="*/ 180 h 368"/>
                    <a:gd name="T4" fmla="*/ 3697 w 356"/>
                    <a:gd name="T5" fmla="*/ 3750 h 368"/>
                    <a:gd name="T6" fmla="*/ 815 w 356"/>
                    <a:gd name="T7" fmla="*/ 470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EC680B-82C6-42DE-A294-D029073B1AB0}"/>
                  </a:ext>
                </a:extLst>
              </p:cNvPr>
              <p:cNvSpPr/>
              <p:nvPr/>
            </p:nvSpPr>
            <p:spPr bwMode="auto">
              <a:xfrm rot="2465437" flipV="1">
                <a:off x="10213493" y="4720899"/>
                <a:ext cx="581445" cy="6454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5F14A9D-51D5-4AF3-B094-62E1B4148BA3}"/>
                  </a:ext>
                </a:extLst>
              </p:cNvPr>
              <p:cNvSpPr/>
              <p:nvPr/>
            </p:nvSpPr>
            <p:spPr bwMode="auto">
              <a:xfrm>
                <a:off x="7105364" y="4795380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241234-8562-4045-A9AE-B97ED9618A47}"/>
                  </a:ext>
                </a:extLst>
              </p:cNvPr>
              <p:cNvSpPr/>
              <p:nvPr/>
            </p:nvSpPr>
            <p:spPr bwMode="auto">
              <a:xfrm rot="5400000">
                <a:off x="7722581" y="2362276"/>
                <a:ext cx="513165" cy="6978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09D39D0-DCA0-4494-B4E4-89E20C4AD9AC}"/>
                  </a:ext>
                </a:extLst>
              </p:cNvPr>
              <p:cNvSpPr/>
              <p:nvPr/>
            </p:nvSpPr>
            <p:spPr bwMode="auto">
              <a:xfrm rot="5400000">
                <a:off x="7825925" y="5242087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6625AD-AEEE-4019-BFB8-9458213374F2}"/>
                  </a:ext>
                </a:extLst>
              </p:cNvPr>
              <p:cNvSpPr/>
              <p:nvPr/>
            </p:nvSpPr>
            <p:spPr bwMode="auto">
              <a:xfrm rot="5400000">
                <a:off x="10201295" y="5217275"/>
                <a:ext cx="493905" cy="683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09090F-0070-4731-99C4-062A4C175A63}"/>
                  </a:ext>
                </a:extLst>
              </p:cNvPr>
              <p:cNvSpPr/>
              <p:nvPr/>
            </p:nvSpPr>
            <p:spPr bwMode="auto">
              <a:xfrm rot="10800000">
                <a:off x="10882518" y="4775822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E0631-46E3-463B-8423-BE0F118C51AF}"/>
                  </a:ext>
                </a:extLst>
              </p:cNvPr>
              <p:cNvSpPr/>
              <p:nvPr/>
            </p:nvSpPr>
            <p:spPr bwMode="auto">
              <a:xfrm>
                <a:off x="7002625" y="2887816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430390-900A-40E5-975D-4031078D3E1E}"/>
                  </a:ext>
                </a:extLst>
              </p:cNvPr>
              <p:cNvSpPr/>
              <p:nvPr/>
            </p:nvSpPr>
            <p:spPr bwMode="auto">
              <a:xfrm>
                <a:off x="10811014" y="2867389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2FDEF66-A68F-4C69-8EF7-2DBDBF73B7DB}"/>
                  </a:ext>
                </a:extLst>
              </p:cNvPr>
              <p:cNvSpPr/>
              <p:nvPr/>
            </p:nvSpPr>
            <p:spPr bwMode="auto">
              <a:xfrm rot="5400000">
                <a:off x="10115327" y="2348120"/>
                <a:ext cx="493905" cy="683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28" name="Group 100">
                <a:extLst>
                  <a:ext uri="{FF2B5EF4-FFF2-40B4-BE49-F238E27FC236}">
                    <a16:creationId xmlns:a16="http://schemas.microsoft.com/office/drawing/2014/main" id="{3D443789-5948-4120-81B4-46528E717B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46631" y="5393995"/>
                <a:ext cx="703389" cy="568387"/>
                <a:chOff x="-44" y="1473"/>
                <a:chExt cx="981" cy="1105"/>
              </a:xfrm>
            </p:grpSpPr>
            <p:pic>
              <p:nvPicPr>
                <p:cNvPr id="67" name="Picture 101" descr="desktop_computer_stylized_medium">
                  <a:extLst>
                    <a:ext uri="{FF2B5EF4-FFF2-40B4-BE49-F238E27FC236}">
                      <a16:creationId xmlns:a16="http://schemas.microsoft.com/office/drawing/2014/main" id="{E79BB235-9E40-49E1-9998-59BE5650D8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8" name="Freeform 102">
                  <a:extLst>
                    <a:ext uri="{FF2B5EF4-FFF2-40B4-BE49-F238E27FC236}">
                      <a16:creationId xmlns:a16="http://schemas.microsoft.com/office/drawing/2014/main" id="{8F22BD80-C304-4114-9241-8B8A1DD84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3117 w 356"/>
                    <a:gd name="T3" fmla="*/ 180 h 368"/>
                    <a:gd name="T4" fmla="*/ 3697 w 356"/>
                    <a:gd name="T5" fmla="*/ 3750 h 368"/>
                    <a:gd name="T6" fmla="*/ 815 w 356"/>
                    <a:gd name="T7" fmla="*/ 470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100">
                <a:extLst>
                  <a:ext uri="{FF2B5EF4-FFF2-40B4-BE49-F238E27FC236}">
                    <a16:creationId xmlns:a16="http://schemas.microsoft.com/office/drawing/2014/main" id="{F59C19F5-8B9D-4B31-8E44-369ADA1DC7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60992" y="1744853"/>
                <a:ext cx="703389" cy="568387"/>
                <a:chOff x="-44" y="1473"/>
                <a:chExt cx="981" cy="1105"/>
              </a:xfrm>
            </p:grpSpPr>
            <p:pic>
              <p:nvPicPr>
                <p:cNvPr id="65" name="Picture 101" descr="desktop_computer_stylized_medium">
                  <a:extLst>
                    <a:ext uri="{FF2B5EF4-FFF2-40B4-BE49-F238E27FC236}">
                      <a16:creationId xmlns:a16="http://schemas.microsoft.com/office/drawing/2014/main" id="{59AF3382-6A5D-4D54-9F58-25F2B3FC3D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6" name="Freeform 102">
                  <a:extLst>
                    <a:ext uri="{FF2B5EF4-FFF2-40B4-BE49-F238E27FC236}">
                      <a16:creationId xmlns:a16="http://schemas.microsoft.com/office/drawing/2014/main" id="{FADC18F0-0ACD-4855-A1F1-23F8875B0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3117 w 356"/>
                    <a:gd name="T3" fmla="*/ 180 h 368"/>
                    <a:gd name="T4" fmla="*/ 3697 w 356"/>
                    <a:gd name="T5" fmla="*/ 3750 h 368"/>
                    <a:gd name="T6" fmla="*/ 815 w 356"/>
                    <a:gd name="T7" fmla="*/ 4705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0CE200D-81E3-4E0C-A969-DCD5958AD708}"/>
                  </a:ext>
                </a:extLst>
              </p:cNvPr>
              <p:cNvGrpSpPr/>
              <p:nvPr/>
            </p:nvGrpSpPr>
            <p:grpSpPr>
              <a:xfrm>
                <a:off x="7484685" y="2654601"/>
                <a:ext cx="946204" cy="493906"/>
                <a:chOff x="7493876" y="2774731"/>
                <a:chExt cx="1481958" cy="894622"/>
              </a:xfrm>
            </p:grpSpPr>
            <p:sp>
              <p:nvSpPr>
                <p:cNvPr id="58" name="Freeform 727">
                  <a:extLst>
                    <a:ext uri="{FF2B5EF4-FFF2-40B4-BE49-F238E27FC236}">
                      <a16:creationId xmlns:a16="http://schemas.microsoft.com/office/drawing/2014/main" id="{78B7372E-C234-4991-96D9-95DC2CE3D25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CD1C625-9674-46D8-B4A8-908945D553B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54DDB825-8F30-4CC6-A648-CA16FE77F75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1" name="Freeform 730">
                    <a:extLst>
                      <a:ext uri="{FF2B5EF4-FFF2-40B4-BE49-F238E27FC236}">
                        <a16:creationId xmlns:a16="http://schemas.microsoft.com/office/drawing/2014/main" id="{28221C85-0CFA-4DCC-9324-DCAD5573552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Freeform 731">
                    <a:extLst>
                      <a:ext uri="{FF2B5EF4-FFF2-40B4-BE49-F238E27FC236}">
                        <a16:creationId xmlns:a16="http://schemas.microsoft.com/office/drawing/2014/main" id="{37C4C322-D258-4B09-A895-396430419BD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Freeform 732">
                    <a:extLst>
                      <a:ext uri="{FF2B5EF4-FFF2-40B4-BE49-F238E27FC236}">
                        <a16:creationId xmlns:a16="http://schemas.microsoft.com/office/drawing/2014/main" id="{904BD7CE-4DE1-4783-825B-73EC86E3699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Freeform 733">
                    <a:extLst>
                      <a:ext uri="{FF2B5EF4-FFF2-40B4-BE49-F238E27FC236}">
                        <a16:creationId xmlns:a16="http://schemas.microsoft.com/office/drawing/2014/main" id="{E79A4F53-E70B-4526-8415-2E20B7B7435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E2D6068-790B-448E-9F28-0BAE6278F776}"/>
                  </a:ext>
                </a:extLst>
              </p:cNvPr>
              <p:cNvGrpSpPr/>
              <p:nvPr/>
            </p:nvGrpSpPr>
            <p:grpSpPr>
              <a:xfrm>
                <a:off x="7567435" y="4520082"/>
                <a:ext cx="946204" cy="493906"/>
                <a:chOff x="7493876" y="2774731"/>
                <a:chExt cx="1481958" cy="894622"/>
              </a:xfrm>
            </p:grpSpPr>
            <p:sp>
              <p:nvSpPr>
                <p:cNvPr id="51" name="Freeform 735">
                  <a:extLst>
                    <a:ext uri="{FF2B5EF4-FFF2-40B4-BE49-F238E27FC236}">
                      <a16:creationId xmlns:a16="http://schemas.microsoft.com/office/drawing/2014/main" id="{CF586DD0-C1A4-4B18-B796-94979051AEA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BAB9BB9-39BD-4E81-B456-EE1A2E602A4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DCFC5A49-D6A5-44E3-9AA8-6D9391A2B13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" name="Freeform 738">
                    <a:extLst>
                      <a:ext uri="{FF2B5EF4-FFF2-40B4-BE49-F238E27FC236}">
                        <a16:creationId xmlns:a16="http://schemas.microsoft.com/office/drawing/2014/main" id="{CF9A9981-0773-4D91-A0A4-533EC68CE63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Freeform 739">
                    <a:extLst>
                      <a:ext uri="{FF2B5EF4-FFF2-40B4-BE49-F238E27FC236}">
                        <a16:creationId xmlns:a16="http://schemas.microsoft.com/office/drawing/2014/main" id="{C8C2AFA4-6B6B-4864-8298-A757971F94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Freeform 740">
                    <a:extLst>
                      <a:ext uri="{FF2B5EF4-FFF2-40B4-BE49-F238E27FC236}">
                        <a16:creationId xmlns:a16="http://schemas.microsoft.com/office/drawing/2014/main" id="{15B14D44-5B49-49DD-963B-C6E60E5D72C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Freeform 741">
                    <a:extLst>
                      <a:ext uri="{FF2B5EF4-FFF2-40B4-BE49-F238E27FC236}">
                        <a16:creationId xmlns:a16="http://schemas.microsoft.com/office/drawing/2014/main" id="{F35669FA-E8DA-4E59-949A-DC3B29DF54D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DA21142-F6A8-43B3-B2EB-D45EA81C773F}"/>
                  </a:ext>
                </a:extLst>
              </p:cNvPr>
              <p:cNvGrpSpPr/>
              <p:nvPr/>
            </p:nvGrpSpPr>
            <p:grpSpPr>
              <a:xfrm>
                <a:off x="9940980" y="4520082"/>
                <a:ext cx="946204" cy="493906"/>
                <a:chOff x="7493876" y="2774731"/>
                <a:chExt cx="1481958" cy="894622"/>
              </a:xfrm>
            </p:grpSpPr>
            <p:sp>
              <p:nvSpPr>
                <p:cNvPr id="44" name="Freeform 743">
                  <a:extLst>
                    <a:ext uri="{FF2B5EF4-FFF2-40B4-BE49-F238E27FC236}">
                      <a16:creationId xmlns:a16="http://schemas.microsoft.com/office/drawing/2014/main" id="{F18A0634-3649-47D5-B02D-2056B0A9DAB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9E5D334-5464-4A56-9274-6E5CA979A49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747B60D2-E366-4FC6-B1EF-E2F27CB66D8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7" name="Freeform 746">
                    <a:extLst>
                      <a:ext uri="{FF2B5EF4-FFF2-40B4-BE49-F238E27FC236}">
                        <a16:creationId xmlns:a16="http://schemas.microsoft.com/office/drawing/2014/main" id="{7E54A624-DFD5-42BB-ABF1-3D7FA6D84D1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Freeform 747">
                    <a:extLst>
                      <a:ext uri="{FF2B5EF4-FFF2-40B4-BE49-F238E27FC236}">
                        <a16:creationId xmlns:a16="http://schemas.microsoft.com/office/drawing/2014/main" id="{F2FB134E-9E80-4532-916C-38E4E393D5D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Freeform 748">
                    <a:extLst>
                      <a:ext uri="{FF2B5EF4-FFF2-40B4-BE49-F238E27FC236}">
                        <a16:creationId xmlns:a16="http://schemas.microsoft.com/office/drawing/2014/main" id="{C7A0B0A1-0995-439A-A4FD-FA3FC768A0F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Freeform 749">
                    <a:extLst>
                      <a:ext uri="{FF2B5EF4-FFF2-40B4-BE49-F238E27FC236}">
                        <a16:creationId xmlns:a16="http://schemas.microsoft.com/office/drawing/2014/main" id="{B2ABD0C3-CB55-48B1-8BD8-12999E16E1C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B06EADB-4D1A-4469-B306-05A6D1B3D86A}"/>
                  </a:ext>
                </a:extLst>
              </p:cNvPr>
              <p:cNvGrpSpPr/>
              <p:nvPr/>
            </p:nvGrpSpPr>
            <p:grpSpPr>
              <a:xfrm>
                <a:off x="9889177" y="2634520"/>
                <a:ext cx="946204" cy="493906"/>
                <a:chOff x="7493876" y="2774731"/>
                <a:chExt cx="1481958" cy="894622"/>
              </a:xfrm>
            </p:grpSpPr>
            <p:sp>
              <p:nvSpPr>
                <p:cNvPr id="37" name="Freeform 751">
                  <a:extLst>
                    <a:ext uri="{FF2B5EF4-FFF2-40B4-BE49-F238E27FC236}">
                      <a16:creationId xmlns:a16="http://schemas.microsoft.com/office/drawing/2014/main" id="{0DEBFF5C-889D-44B8-997C-EEE39F24CAF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0CF53C9-177A-4A1F-9388-984EA9E7405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01F3F13D-ACF9-48BB-AEF8-D14455DD1A2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0" name="Freeform 754">
                    <a:extLst>
                      <a:ext uri="{FF2B5EF4-FFF2-40B4-BE49-F238E27FC236}">
                        <a16:creationId xmlns:a16="http://schemas.microsoft.com/office/drawing/2014/main" id="{765C932B-BC08-4DCC-9176-A08C88A59EF5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Freeform 755">
                    <a:extLst>
                      <a:ext uri="{FF2B5EF4-FFF2-40B4-BE49-F238E27FC236}">
                        <a16:creationId xmlns:a16="http://schemas.microsoft.com/office/drawing/2014/main" id="{2A2099A1-EA6F-45C3-8673-69CE4131E0BB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Freeform 756">
                    <a:extLst>
                      <a:ext uri="{FF2B5EF4-FFF2-40B4-BE49-F238E27FC236}">
                        <a16:creationId xmlns:a16="http://schemas.microsoft.com/office/drawing/2014/main" id="{365D991E-BC9E-466B-AB77-0B1A63CD655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Freeform 757">
                    <a:extLst>
                      <a:ext uri="{FF2B5EF4-FFF2-40B4-BE49-F238E27FC236}">
                        <a16:creationId xmlns:a16="http://schemas.microsoft.com/office/drawing/2014/main" id="{5074362B-1838-4FFD-B25B-5A571BB48C9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CAEE96F-2F68-4CB5-AC6D-843E662AC6A2}"/>
                  </a:ext>
                </a:extLst>
              </p:cNvPr>
              <p:cNvSpPr/>
              <p:nvPr/>
            </p:nvSpPr>
            <p:spPr bwMode="auto">
              <a:xfrm rot="1634516">
                <a:off x="7940837" y="2709093"/>
                <a:ext cx="535922" cy="7318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ACA5F9-A6D0-44B2-9BD6-14AFAF680E9A}"/>
                  </a:ext>
                </a:extLst>
              </p:cNvPr>
              <p:cNvSpPr/>
              <p:nvPr/>
            </p:nvSpPr>
            <p:spPr bwMode="auto">
              <a:xfrm rot="2101064">
                <a:off x="9817292" y="2970721"/>
                <a:ext cx="535922" cy="7318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D722BA0-67F9-4663-AC67-DFA09FEB9A93}"/>
                  </a:ext>
                </a:extLst>
              </p:cNvPr>
              <p:cNvSpPr/>
              <p:nvPr/>
            </p:nvSpPr>
            <p:spPr bwMode="auto">
              <a:xfrm rot="4253584">
                <a:off x="10096993" y="4729744"/>
                <a:ext cx="547683" cy="7578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939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Introduction: 1-</a:t>
            </a:r>
            <a:fld id="{C4204591-24BD-A542-B9D5-F8D8A88D2FEE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Access networks: </a:t>
            </a:r>
            <a:r>
              <a:rPr lang="en-US" altLang="en-US" dirty="0" err="1">
                <a:ea typeface="ＭＳ Ｐゴシック" panose="020B0600070205080204" pitchFamily="34" charset="-128"/>
              </a:rPr>
              <a:t>reti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domestiche</a:t>
            </a:r>
            <a:endParaRPr lang="en-US" dirty="0"/>
          </a:p>
        </p:txBody>
      </p:sp>
      <p:sp>
        <p:nvSpPr>
          <p:cNvPr id="146" name="AutoShape 99">
            <a:extLst>
              <a:ext uri="{FF2B5EF4-FFF2-40B4-BE49-F238E27FC236}">
                <a16:creationId xmlns:a16="http://schemas.microsoft.com/office/drawing/2014/main" id="{4A160FD5-4C4D-7544-A021-EFE195A31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905" y="154006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D0274863-BB77-C24E-B396-56EED77DE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8440" y="3462573"/>
            <a:ext cx="2897188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dirty="0">
                <a:latin typeface="+mn-lt"/>
              </a:rPr>
              <a:t>to/from headend or central office</a:t>
            </a:r>
          </a:p>
        </p:txBody>
      </p:sp>
      <p:sp>
        <p:nvSpPr>
          <p:cNvPr id="148" name="Rectangle 87">
            <a:extLst>
              <a:ext uri="{FF2B5EF4-FFF2-40B4-BE49-F238E27FC236}">
                <a16:creationId xmlns:a16="http://schemas.microsoft.com/office/drawing/2014/main" id="{7D6B5C84-08A7-C741-8874-5BEAB1BC7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80" y="229412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grpSp>
        <p:nvGrpSpPr>
          <p:cNvPr id="149" name="Group 105">
            <a:extLst>
              <a:ext uri="{FF2B5EF4-FFF2-40B4-BE49-F238E27FC236}">
                <a16:creationId xmlns:a16="http://schemas.microsoft.com/office/drawing/2014/main" id="{B63ECFC0-CE11-5245-ADFB-E70CAF22F69D}"/>
              </a:ext>
            </a:extLst>
          </p:cNvPr>
          <p:cNvGrpSpPr>
            <a:grpSpLocks/>
          </p:cNvGrpSpPr>
          <p:nvPr/>
        </p:nvGrpSpPr>
        <p:grpSpPr bwMode="auto">
          <a:xfrm>
            <a:off x="6158680" y="3633978"/>
            <a:ext cx="3000375" cy="361950"/>
            <a:chOff x="2434" y="2109"/>
            <a:chExt cx="1890" cy="228"/>
          </a:xfrm>
        </p:grpSpPr>
        <p:grpSp>
          <p:nvGrpSpPr>
            <p:cNvPr id="150" name="Group 91">
              <a:extLst>
                <a:ext uri="{FF2B5EF4-FFF2-40B4-BE49-F238E27FC236}">
                  <a16:creationId xmlns:a16="http://schemas.microsoft.com/office/drawing/2014/main" id="{F907AE85-CF02-154A-8A53-7BFE20B382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153" name="Rectangle 92">
                <a:extLst>
                  <a:ext uri="{FF2B5EF4-FFF2-40B4-BE49-F238E27FC236}">
                    <a16:creationId xmlns:a16="http://schemas.microsoft.com/office/drawing/2014/main" id="{DC808D90-CA5B-CC4E-9F59-8446FCBD4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54" name="Rectangle 93">
                <a:extLst>
                  <a:ext uri="{FF2B5EF4-FFF2-40B4-BE49-F238E27FC236}">
                    <a16:creationId xmlns:a16="http://schemas.microsoft.com/office/drawing/2014/main" id="{1B2C7640-D539-9344-A812-A544BBE81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55" name="Rectangle 94">
                <a:extLst>
                  <a:ext uri="{FF2B5EF4-FFF2-40B4-BE49-F238E27FC236}">
                    <a16:creationId xmlns:a16="http://schemas.microsoft.com/office/drawing/2014/main" id="{575359A2-2620-6041-9836-24D2493EA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56" name="Rectangle 95">
                <a:extLst>
                  <a:ext uri="{FF2B5EF4-FFF2-40B4-BE49-F238E27FC236}">
                    <a16:creationId xmlns:a16="http://schemas.microsoft.com/office/drawing/2014/main" id="{E5B3B553-893B-584E-8E61-7820A60B1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199" name="Rectangle 96">
                <a:extLst>
                  <a:ext uri="{FF2B5EF4-FFF2-40B4-BE49-F238E27FC236}">
                    <a16:creationId xmlns:a16="http://schemas.microsoft.com/office/drawing/2014/main" id="{828B514D-B09C-D14D-AF7B-ABABEE49B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200" name="AutoShape 97">
                <a:extLst>
                  <a:ext uri="{FF2B5EF4-FFF2-40B4-BE49-F238E27FC236}">
                    <a16:creationId xmlns:a16="http://schemas.microsoft.com/office/drawing/2014/main" id="{421771C9-7AD4-CC4C-B3BA-4D57863F1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51" name="Line 102">
              <a:extLst>
                <a:ext uri="{FF2B5EF4-FFF2-40B4-BE49-F238E27FC236}">
                  <a16:creationId xmlns:a16="http://schemas.microsoft.com/office/drawing/2014/main" id="{9BAD5509-6D09-DB44-87DD-29C938B0C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52" name="Line 104">
              <a:extLst>
                <a:ext uri="{FF2B5EF4-FFF2-40B4-BE49-F238E27FC236}">
                  <a16:creationId xmlns:a16="http://schemas.microsoft.com/office/drawing/2014/main" id="{44F38783-51E9-1F46-8255-A525AF6577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sp>
        <p:nvSpPr>
          <p:cNvPr id="210" name="Line 116">
            <a:extLst>
              <a:ext uri="{FF2B5EF4-FFF2-40B4-BE49-F238E27FC236}">
                <a16:creationId xmlns:a16="http://schemas.microsoft.com/office/drawing/2014/main" id="{7856E2F5-6F18-C846-8F52-6729FBB66F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06067" y="3845115"/>
            <a:ext cx="822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grpSp>
        <p:nvGrpSpPr>
          <p:cNvPr id="211" name="Group 119">
            <a:extLst>
              <a:ext uri="{FF2B5EF4-FFF2-40B4-BE49-F238E27FC236}">
                <a16:creationId xmlns:a16="http://schemas.microsoft.com/office/drawing/2014/main" id="{EC5DA6E3-3363-1B48-B254-2EBFB5498103}"/>
              </a:ext>
            </a:extLst>
          </p:cNvPr>
          <p:cNvGrpSpPr>
            <a:grpSpLocks/>
          </p:cNvGrpSpPr>
          <p:nvPr/>
        </p:nvGrpSpPr>
        <p:grpSpPr bwMode="auto">
          <a:xfrm>
            <a:off x="3685355" y="3265678"/>
            <a:ext cx="1068387" cy="820737"/>
            <a:chOff x="2967" y="478"/>
            <a:chExt cx="788" cy="625"/>
          </a:xfrm>
        </p:grpSpPr>
        <p:pic>
          <p:nvPicPr>
            <p:cNvPr id="212" name="Picture 120" descr="access_point_stylized_small">
              <a:extLst>
                <a:ext uri="{FF2B5EF4-FFF2-40B4-BE49-F238E27FC236}">
                  <a16:creationId xmlns:a16="http://schemas.microsoft.com/office/drawing/2014/main" id="{C61FCE92-D1E3-EE4A-B69C-DF13FA394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121" descr="antenna_radiation_stylized">
              <a:extLst>
                <a:ext uri="{FF2B5EF4-FFF2-40B4-BE49-F238E27FC236}">
                  <a16:creationId xmlns:a16="http://schemas.microsoft.com/office/drawing/2014/main" id="{5D07953C-19D0-2E42-9860-0BDAE4B7F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4" name="Line 122">
            <a:extLst>
              <a:ext uri="{FF2B5EF4-FFF2-40B4-BE49-F238E27FC236}">
                <a16:creationId xmlns:a16="http://schemas.microsoft.com/office/drawing/2014/main" id="{BE64F84C-B27F-B442-9E28-B4C0179086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32155" y="3109101"/>
            <a:ext cx="0" cy="468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grpSp>
        <p:nvGrpSpPr>
          <p:cNvPr id="215" name="Group 138">
            <a:extLst>
              <a:ext uri="{FF2B5EF4-FFF2-40B4-BE49-F238E27FC236}">
                <a16:creationId xmlns:a16="http://schemas.microsoft.com/office/drawing/2014/main" id="{D742C348-83AB-E741-83A9-DF2ED1BEF85B}"/>
              </a:ext>
            </a:extLst>
          </p:cNvPr>
          <p:cNvGrpSpPr>
            <a:grpSpLocks/>
          </p:cNvGrpSpPr>
          <p:nvPr/>
        </p:nvGrpSpPr>
        <p:grpSpPr bwMode="auto">
          <a:xfrm>
            <a:off x="7196905" y="4084827"/>
            <a:ext cx="2527300" cy="1298574"/>
            <a:chOff x="3355" y="2333"/>
            <a:chExt cx="1592" cy="818"/>
          </a:xfrm>
        </p:grpSpPr>
        <p:sp>
          <p:nvSpPr>
            <p:cNvPr id="216" name="Text Box 39">
              <a:extLst>
                <a:ext uri="{FF2B5EF4-FFF2-40B4-BE49-F238E27FC236}">
                  <a16:creationId xmlns:a16="http://schemas.microsoft.com/office/drawing/2014/main" id="{646A742F-504F-3B40-89FE-C4D20BCCD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000">
                  <a:latin typeface="+mn-lt"/>
                </a:rPr>
                <a:t>cable or DSL modem</a:t>
              </a:r>
            </a:p>
          </p:txBody>
        </p:sp>
        <p:sp>
          <p:nvSpPr>
            <p:cNvPr id="217" name="Line 129">
              <a:extLst>
                <a:ext uri="{FF2B5EF4-FFF2-40B4-BE49-F238E27FC236}">
                  <a16:creationId xmlns:a16="http://schemas.microsoft.com/office/drawing/2014/main" id="{7503FB48-7A18-9847-91A0-679C80B8D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218" name="Group 139">
            <a:extLst>
              <a:ext uri="{FF2B5EF4-FFF2-40B4-BE49-F238E27FC236}">
                <a16:creationId xmlns:a16="http://schemas.microsoft.com/office/drawing/2014/main" id="{D1281F21-D2B1-9B46-8003-6AB257C40294}"/>
              </a:ext>
            </a:extLst>
          </p:cNvPr>
          <p:cNvGrpSpPr>
            <a:grpSpLocks/>
          </p:cNvGrpSpPr>
          <p:nvPr/>
        </p:nvGrpSpPr>
        <p:grpSpPr bwMode="auto">
          <a:xfrm>
            <a:off x="5931667" y="4076891"/>
            <a:ext cx="2593975" cy="1811338"/>
            <a:chOff x="2558" y="2328"/>
            <a:chExt cx="1634" cy="1141"/>
          </a:xfrm>
        </p:grpSpPr>
        <p:sp>
          <p:nvSpPr>
            <p:cNvPr id="219" name="Text Box 39">
              <a:extLst>
                <a:ext uri="{FF2B5EF4-FFF2-40B4-BE49-F238E27FC236}">
                  <a16:creationId xmlns:a16="http://schemas.microsoft.com/office/drawing/2014/main" id="{F6831A30-ACB5-104B-98AE-925BD43D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000">
                  <a:latin typeface="+mn-lt"/>
                </a:rPr>
                <a:t>router, firewall, NAT</a:t>
              </a:r>
            </a:p>
          </p:txBody>
        </p:sp>
        <p:sp>
          <p:nvSpPr>
            <p:cNvPr id="220" name="Line 133">
              <a:extLst>
                <a:ext uri="{FF2B5EF4-FFF2-40B4-BE49-F238E27FC236}">
                  <a16:creationId xmlns:a16="http://schemas.microsoft.com/office/drawing/2014/main" id="{DABF8E2E-008F-544C-BCD6-751130DF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221" name="Group 141">
            <a:extLst>
              <a:ext uri="{FF2B5EF4-FFF2-40B4-BE49-F238E27FC236}">
                <a16:creationId xmlns:a16="http://schemas.microsoft.com/office/drawing/2014/main" id="{49F7E4B1-9167-8448-9366-611119FFC227}"/>
              </a:ext>
            </a:extLst>
          </p:cNvPr>
          <p:cNvGrpSpPr>
            <a:grpSpLocks/>
          </p:cNvGrpSpPr>
          <p:nvPr/>
        </p:nvGrpSpPr>
        <p:grpSpPr bwMode="auto">
          <a:xfrm>
            <a:off x="5476055" y="4957952"/>
            <a:ext cx="2927350" cy="1425205"/>
            <a:chOff x="2062" y="2532"/>
            <a:chExt cx="1844" cy="1239"/>
          </a:xfrm>
        </p:grpSpPr>
        <p:sp>
          <p:nvSpPr>
            <p:cNvPr id="222" name="Line 134">
              <a:extLst>
                <a:ext uri="{FF2B5EF4-FFF2-40B4-BE49-F238E27FC236}">
                  <a16:creationId xmlns:a16="http://schemas.microsoft.com/office/drawing/2014/main" id="{30BA4B16-BA39-F546-81EE-7C093F761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23" name="Text Box 39">
              <a:extLst>
                <a:ext uri="{FF2B5EF4-FFF2-40B4-BE49-F238E27FC236}">
                  <a16:creationId xmlns:a16="http://schemas.microsoft.com/office/drawing/2014/main" id="{A8AAE27C-6F91-8745-B8A0-54C5B6F4E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000">
                  <a:latin typeface="+mn-lt"/>
                </a:rPr>
                <a:t>wired Ethernet (1 Gbps)</a:t>
              </a:r>
            </a:p>
          </p:txBody>
        </p:sp>
      </p:grpSp>
      <p:grpSp>
        <p:nvGrpSpPr>
          <p:cNvPr id="224" name="Group 140">
            <a:extLst>
              <a:ext uri="{FF2B5EF4-FFF2-40B4-BE49-F238E27FC236}">
                <a16:creationId xmlns:a16="http://schemas.microsoft.com/office/drawing/2014/main" id="{712546AE-4EB8-8246-8F62-5C8ACD7A1157}"/>
              </a:ext>
            </a:extLst>
          </p:cNvPr>
          <p:cNvGrpSpPr>
            <a:grpSpLocks/>
          </p:cNvGrpSpPr>
          <p:nvPr/>
        </p:nvGrpSpPr>
        <p:grpSpPr bwMode="auto">
          <a:xfrm>
            <a:off x="1907355" y="4107050"/>
            <a:ext cx="2354262" cy="2349498"/>
            <a:chOff x="23" y="2347"/>
            <a:chExt cx="1483" cy="1480"/>
          </a:xfrm>
        </p:grpSpPr>
        <p:sp>
          <p:nvSpPr>
            <p:cNvPr id="225" name="Line 136">
              <a:extLst>
                <a:ext uri="{FF2B5EF4-FFF2-40B4-BE49-F238E27FC236}">
                  <a16:creationId xmlns:a16="http://schemas.microsoft.com/office/drawing/2014/main" id="{826E64FA-8748-A443-9DDC-23B3930BB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26" name="Text Box 39">
              <a:extLst>
                <a:ext uri="{FF2B5EF4-FFF2-40B4-BE49-F238E27FC236}">
                  <a16:creationId xmlns:a16="http://schemas.microsoft.com/office/drawing/2014/main" id="{27BB7BBE-95DA-E14B-98DC-638CE33FC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" y="3300"/>
              <a:ext cx="1483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en-US" sz="2000" dirty="0" err="1">
                  <a:latin typeface="+mn-lt"/>
                </a:rPr>
                <a:t>WiFi</a:t>
              </a:r>
              <a:r>
                <a:rPr lang="en-US" altLang="en-US" sz="2000" dirty="0">
                  <a:latin typeface="+mn-lt"/>
                </a:rPr>
                <a:t> 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en-US" sz="2000" dirty="0">
                  <a:latin typeface="+mn-lt"/>
                </a:rPr>
                <a:t>point (54, 450 Mbps and more)</a:t>
              </a:r>
            </a:p>
          </p:txBody>
        </p:sp>
      </p:grpSp>
      <p:sp>
        <p:nvSpPr>
          <p:cNvPr id="227" name="Text Box 142">
            <a:extLst>
              <a:ext uri="{FF2B5EF4-FFF2-40B4-BE49-F238E27FC236}">
                <a16:creationId xmlns:a16="http://schemas.microsoft.com/office/drawing/2014/main" id="{E0D602B7-3D10-644F-A082-4AD00685B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202" y="1523624"/>
            <a:ext cx="119693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en-US" dirty="0">
                <a:latin typeface="+mn-lt"/>
              </a:rPr>
              <a:t>wireless</a:t>
            </a:r>
          </a:p>
          <a:p>
            <a:pPr algn="r">
              <a:lnSpc>
                <a:spcPct val="90000"/>
              </a:lnSpc>
            </a:pPr>
            <a:r>
              <a:rPr lang="en-US" altLang="en-US" dirty="0">
                <a:latin typeface="+mn-lt"/>
              </a:rPr>
              <a:t>devices</a:t>
            </a:r>
          </a:p>
        </p:txBody>
      </p:sp>
      <p:grpSp>
        <p:nvGrpSpPr>
          <p:cNvPr id="228" name="Group 143">
            <a:extLst>
              <a:ext uri="{FF2B5EF4-FFF2-40B4-BE49-F238E27FC236}">
                <a16:creationId xmlns:a16="http://schemas.microsoft.com/office/drawing/2014/main" id="{9AA4B710-3339-A346-9EC7-A09E554F6751}"/>
              </a:ext>
            </a:extLst>
          </p:cNvPr>
          <p:cNvGrpSpPr>
            <a:grpSpLocks/>
          </p:cNvGrpSpPr>
          <p:nvPr/>
        </p:nvGrpSpPr>
        <p:grpSpPr bwMode="auto">
          <a:xfrm>
            <a:off x="3255142" y="2335403"/>
            <a:ext cx="733425" cy="758825"/>
            <a:chOff x="2751" y="1851"/>
            <a:chExt cx="462" cy="478"/>
          </a:xfrm>
        </p:grpSpPr>
        <p:pic>
          <p:nvPicPr>
            <p:cNvPr id="229" name="Picture 144" descr="iphone_stylized_small">
              <a:extLst>
                <a:ext uri="{FF2B5EF4-FFF2-40B4-BE49-F238E27FC236}">
                  <a16:creationId xmlns:a16="http://schemas.microsoft.com/office/drawing/2014/main" id="{41513B1D-08CB-D742-8152-CA81640B6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145" descr="antenna_radiation_stylized">
              <a:extLst>
                <a:ext uri="{FF2B5EF4-FFF2-40B4-BE49-F238E27FC236}">
                  <a16:creationId xmlns:a16="http://schemas.microsoft.com/office/drawing/2014/main" id="{F159AFE2-B4D2-464C-84AA-CF64E1E83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1" name="Line 146">
            <a:extLst>
              <a:ext uri="{FF2B5EF4-FFF2-40B4-BE49-F238E27FC236}">
                <a16:creationId xmlns:a16="http://schemas.microsoft.com/office/drawing/2014/main" id="{6BA2DD01-EC8E-9945-A63F-E69A2B22C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2155" y="4054099"/>
            <a:ext cx="2" cy="22512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232" name="Oval 147">
            <a:extLst>
              <a:ext uri="{FF2B5EF4-FFF2-40B4-BE49-F238E27FC236}">
                <a16:creationId xmlns:a16="http://schemas.microsoft.com/office/drawing/2014/main" id="{F04BCE9C-46F3-6345-9348-15575C0EF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955" y="3382613"/>
            <a:ext cx="4895850" cy="810170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grpSp>
        <p:nvGrpSpPr>
          <p:cNvPr id="233" name="Group 150">
            <a:extLst>
              <a:ext uri="{FF2B5EF4-FFF2-40B4-BE49-F238E27FC236}">
                <a16:creationId xmlns:a16="http://schemas.microsoft.com/office/drawing/2014/main" id="{1BFB59FB-B949-4343-8746-FA556294EC0E}"/>
              </a:ext>
            </a:extLst>
          </p:cNvPr>
          <p:cNvGrpSpPr>
            <a:grpSpLocks/>
          </p:cNvGrpSpPr>
          <p:nvPr/>
        </p:nvGrpSpPr>
        <p:grpSpPr bwMode="auto">
          <a:xfrm>
            <a:off x="1907354" y="3913382"/>
            <a:ext cx="1730376" cy="774701"/>
            <a:chOff x="23" y="2225"/>
            <a:chExt cx="1090" cy="488"/>
          </a:xfrm>
        </p:grpSpPr>
        <p:sp>
          <p:nvSpPr>
            <p:cNvPr id="234" name="Text Box 148">
              <a:extLst>
                <a:ext uri="{FF2B5EF4-FFF2-40B4-BE49-F238E27FC236}">
                  <a16:creationId xmlns:a16="http://schemas.microsoft.com/office/drawing/2014/main" id="{2847F148-6A2D-A24E-9C3A-CB4657150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" y="2357"/>
              <a:ext cx="1090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800" dirty="0">
                  <a:latin typeface="+mn-lt"/>
                </a:rPr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800" dirty="0">
                  <a:latin typeface="+mn-lt"/>
                </a:rPr>
                <a:t>in single box</a:t>
              </a:r>
            </a:p>
          </p:txBody>
        </p:sp>
        <p:sp>
          <p:nvSpPr>
            <p:cNvPr id="235" name="Line 149">
              <a:extLst>
                <a:ext uri="{FF2B5EF4-FFF2-40B4-BE49-F238E27FC236}">
                  <a16:creationId xmlns:a16="http://schemas.microsoft.com/office/drawing/2014/main" id="{791A7321-82EF-304E-8F5B-C7B5BF553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236" name="Group 151">
            <a:extLst>
              <a:ext uri="{FF2B5EF4-FFF2-40B4-BE49-F238E27FC236}">
                <a16:creationId xmlns:a16="http://schemas.microsoft.com/office/drawing/2014/main" id="{CAC24AE8-8B01-2646-892D-B47CEA005DE7}"/>
              </a:ext>
            </a:extLst>
          </p:cNvPr>
          <p:cNvGrpSpPr>
            <a:grpSpLocks/>
          </p:cNvGrpSpPr>
          <p:nvPr/>
        </p:nvGrpSpPr>
        <p:grpSpPr bwMode="auto">
          <a:xfrm>
            <a:off x="4250505" y="1948053"/>
            <a:ext cx="954087" cy="1027112"/>
            <a:chOff x="877" y="1008"/>
            <a:chExt cx="2747" cy="2591"/>
          </a:xfrm>
        </p:grpSpPr>
        <p:pic>
          <p:nvPicPr>
            <p:cNvPr id="237" name="Picture 152" descr="antenna_stylized">
              <a:extLst>
                <a:ext uri="{FF2B5EF4-FFF2-40B4-BE49-F238E27FC236}">
                  <a16:creationId xmlns:a16="http://schemas.microsoft.com/office/drawing/2014/main" id="{1BE3B9ED-47B2-614A-9C09-F039CFE3A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8" name="Picture 153" descr="laptop_keyboard">
              <a:extLst>
                <a:ext uri="{FF2B5EF4-FFF2-40B4-BE49-F238E27FC236}">
                  <a16:creationId xmlns:a16="http://schemas.microsoft.com/office/drawing/2014/main" id="{195E45EA-7733-D744-B06F-ACC6D6D56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9" name="Freeform 154">
              <a:extLst>
                <a:ext uri="{FF2B5EF4-FFF2-40B4-BE49-F238E27FC236}">
                  <a16:creationId xmlns:a16="http://schemas.microsoft.com/office/drawing/2014/main" id="{F01194AD-C0B6-BD40-8B0C-95F73DDCE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pic>
          <p:nvPicPr>
            <p:cNvPr id="240" name="Picture 155" descr="screen">
              <a:extLst>
                <a:ext uri="{FF2B5EF4-FFF2-40B4-BE49-F238E27FC236}">
                  <a16:creationId xmlns:a16="http://schemas.microsoft.com/office/drawing/2014/main" id="{5AA702A9-39D0-0F44-9DAA-746AF6B65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1" name="Freeform 156">
              <a:extLst>
                <a:ext uri="{FF2B5EF4-FFF2-40B4-BE49-F238E27FC236}">
                  <a16:creationId xmlns:a16="http://schemas.microsoft.com/office/drawing/2014/main" id="{68A5CCA6-333E-7140-BA3D-1173FFD24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2" name="Freeform 157">
              <a:extLst>
                <a:ext uri="{FF2B5EF4-FFF2-40B4-BE49-F238E27FC236}">
                  <a16:creationId xmlns:a16="http://schemas.microsoft.com/office/drawing/2014/main" id="{C4A8539F-1084-394E-A596-C0B374A3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3" name="Freeform 158">
              <a:extLst>
                <a:ext uri="{FF2B5EF4-FFF2-40B4-BE49-F238E27FC236}">
                  <a16:creationId xmlns:a16="http://schemas.microsoft.com/office/drawing/2014/main" id="{C76F3FE2-141C-1D47-A04F-56C430C21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4" name="Freeform 159">
              <a:extLst>
                <a:ext uri="{FF2B5EF4-FFF2-40B4-BE49-F238E27FC236}">
                  <a16:creationId xmlns:a16="http://schemas.microsoft.com/office/drawing/2014/main" id="{7AC362EC-1B99-534E-95D8-5A24FAF24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5" name="Freeform 160">
              <a:extLst>
                <a:ext uri="{FF2B5EF4-FFF2-40B4-BE49-F238E27FC236}">
                  <a16:creationId xmlns:a16="http://schemas.microsoft.com/office/drawing/2014/main" id="{84D8536F-497F-2D44-8E01-C75CAE459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6" name="Freeform 161">
              <a:extLst>
                <a:ext uri="{FF2B5EF4-FFF2-40B4-BE49-F238E27FC236}">
                  <a16:creationId xmlns:a16="http://schemas.microsoft.com/office/drawing/2014/main" id="{01A5853F-2286-F74E-9472-2D882E491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247" name="Group 162">
              <a:extLst>
                <a:ext uri="{FF2B5EF4-FFF2-40B4-BE49-F238E27FC236}">
                  <a16:creationId xmlns:a16="http://schemas.microsoft.com/office/drawing/2014/main" id="{FC372C7C-5EC9-9544-AA74-D69BBB0D1A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54" name="Freeform 163">
                <a:extLst>
                  <a:ext uri="{FF2B5EF4-FFF2-40B4-BE49-F238E27FC236}">
                    <a16:creationId xmlns:a16="http://schemas.microsoft.com/office/drawing/2014/main" id="{856C9B59-FB1D-C848-9140-35A178B50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55" name="Freeform 164">
                <a:extLst>
                  <a:ext uri="{FF2B5EF4-FFF2-40B4-BE49-F238E27FC236}">
                    <a16:creationId xmlns:a16="http://schemas.microsoft.com/office/drawing/2014/main" id="{7094626E-365E-9A43-BD33-797126F0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56" name="Freeform 165">
                <a:extLst>
                  <a:ext uri="{FF2B5EF4-FFF2-40B4-BE49-F238E27FC236}">
                    <a16:creationId xmlns:a16="http://schemas.microsoft.com/office/drawing/2014/main" id="{B40F99D7-58E8-E040-B1F5-A267B2B3D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57" name="Freeform 166">
                <a:extLst>
                  <a:ext uri="{FF2B5EF4-FFF2-40B4-BE49-F238E27FC236}">
                    <a16:creationId xmlns:a16="http://schemas.microsoft.com/office/drawing/2014/main" id="{54B36EFA-A40E-3349-9364-BEF869A6C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58" name="Freeform 167">
                <a:extLst>
                  <a:ext uri="{FF2B5EF4-FFF2-40B4-BE49-F238E27FC236}">
                    <a16:creationId xmlns:a16="http://schemas.microsoft.com/office/drawing/2014/main" id="{72B5FEE0-627E-2A44-A802-F468CAA77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59" name="Freeform 168">
                <a:extLst>
                  <a:ext uri="{FF2B5EF4-FFF2-40B4-BE49-F238E27FC236}">
                    <a16:creationId xmlns:a16="http://schemas.microsoft.com/office/drawing/2014/main" id="{64E86AD2-B652-474E-8F8E-4BEE58055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248" name="Freeform 169">
              <a:extLst>
                <a:ext uri="{FF2B5EF4-FFF2-40B4-BE49-F238E27FC236}">
                  <a16:creationId xmlns:a16="http://schemas.microsoft.com/office/drawing/2014/main" id="{14152147-A3DF-4443-82CD-24E6A7B88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9" name="Freeform 170">
              <a:extLst>
                <a:ext uri="{FF2B5EF4-FFF2-40B4-BE49-F238E27FC236}">
                  <a16:creationId xmlns:a16="http://schemas.microsoft.com/office/drawing/2014/main" id="{77E7A1C9-A3D9-AA47-AF22-8859F248B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0" name="Freeform 171">
              <a:extLst>
                <a:ext uri="{FF2B5EF4-FFF2-40B4-BE49-F238E27FC236}">
                  <a16:creationId xmlns:a16="http://schemas.microsoft.com/office/drawing/2014/main" id="{9364745C-5427-5047-A89F-23E558404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1" name="Freeform 172">
              <a:extLst>
                <a:ext uri="{FF2B5EF4-FFF2-40B4-BE49-F238E27FC236}">
                  <a16:creationId xmlns:a16="http://schemas.microsoft.com/office/drawing/2014/main" id="{32386009-1275-DE49-9140-E7500A951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2" name="Freeform 173">
              <a:extLst>
                <a:ext uri="{FF2B5EF4-FFF2-40B4-BE49-F238E27FC236}">
                  <a16:creationId xmlns:a16="http://schemas.microsoft.com/office/drawing/2014/main" id="{87F49C34-B4C6-FA43-AA66-542D1E995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3" name="Freeform 174">
              <a:extLst>
                <a:ext uri="{FF2B5EF4-FFF2-40B4-BE49-F238E27FC236}">
                  <a16:creationId xmlns:a16="http://schemas.microsoft.com/office/drawing/2014/main" id="{FEA4386D-E8CF-1A45-8AFD-BA52E4034AE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260" name="Group 175">
            <a:extLst>
              <a:ext uri="{FF2B5EF4-FFF2-40B4-BE49-F238E27FC236}">
                <a16:creationId xmlns:a16="http://schemas.microsoft.com/office/drawing/2014/main" id="{B6936DC6-44F7-CB40-83FE-8A8E8F6B6953}"/>
              </a:ext>
            </a:extLst>
          </p:cNvPr>
          <p:cNvGrpSpPr>
            <a:grpSpLocks/>
          </p:cNvGrpSpPr>
          <p:nvPr/>
        </p:nvGrpSpPr>
        <p:grpSpPr bwMode="auto">
          <a:xfrm>
            <a:off x="5020442" y="2413190"/>
            <a:ext cx="1123950" cy="862013"/>
            <a:chOff x="-44" y="1473"/>
            <a:chExt cx="981" cy="1105"/>
          </a:xfrm>
        </p:grpSpPr>
        <p:pic>
          <p:nvPicPr>
            <p:cNvPr id="261" name="Picture 176" descr="desktop_computer_stylized_medium">
              <a:extLst>
                <a:ext uri="{FF2B5EF4-FFF2-40B4-BE49-F238E27FC236}">
                  <a16:creationId xmlns:a16="http://schemas.microsoft.com/office/drawing/2014/main" id="{DD8A088B-92B7-C94B-A78B-C7EEF5CC9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2" name="Freeform 177">
              <a:extLst>
                <a:ext uri="{FF2B5EF4-FFF2-40B4-BE49-F238E27FC236}">
                  <a16:creationId xmlns:a16="http://schemas.microsoft.com/office/drawing/2014/main" id="{6BA9B84C-C884-674B-BC10-7591CA428A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263" name="Group 178">
            <a:extLst>
              <a:ext uri="{FF2B5EF4-FFF2-40B4-BE49-F238E27FC236}">
                <a16:creationId xmlns:a16="http://schemas.microsoft.com/office/drawing/2014/main" id="{CA75072E-ACB4-2742-82C6-C3324A921E2D}"/>
              </a:ext>
            </a:extLst>
          </p:cNvPr>
          <p:cNvGrpSpPr>
            <a:grpSpLocks/>
          </p:cNvGrpSpPr>
          <p:nvPr/>
        </p:nvGrpSpPr>
        <p:grpSpPr bwMode="auto">
          <a:xfrm>
            <a:off x="4961705" y="4219765"/>
            <a:ext cx="849312" cy="712788"/>
            <a:chOff x="-44" y="1473"/>
            <a:chExt cx="981" cy="1105"/>
          </a:xfrm>
        </p:grpSpPr>
        <p:pic>
          <p:nvPicPr>
            <p:cNvPr id="264" name="Picture 179" descr="desktop_computer_stylized_medium">
              <a:extLst>
                <a:ext uri="{FF2B5EF4-FFF2-40B4-BE49-F238E27FC236}">
                  <a16:creationId xmlns:a16="http://schemas.microsoft.com/office/drawing/2014/main" id="{00E678F0-099F-6844-9F36-4E5530807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5" name="Freeform 180">
              <a:extLst>
                <a:ext uri="{FF2B5EF4-FFF2-40B4-BE49-F238E27FC236}">
                  <a16:creationId xmlns:a16="http://schemas.microsoft.com/office/drawing/2014/main" id="{3F89BBB2-AF47-CE4F-8BCA-113B576103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266" name="Group 98">
            <a:extLst>
              <a:ext uri="{FF2B5EF4-FFF2-40B4-BE49-F238E27FC236}">
                <a16:creationId xmlns:a16="http://schemas.microsoft.com/office/drawing/2014/main" id="{A3DA2B28-D9C2-BC43-A42F-30A066AEF6C2}"/>
              </a:ext>
            </a:extLst>
          </p:cNvPr>
          <p:cNvGrpSpPr>
            <a:grpSpLocks/>
          </p:cNvGrpSpPr>
          <p:nvPr/>
        </p:nvGrpSpPr>
        <p:grpSpPr bwMode="auto">
          <a:xfrm>
            <a:off x="6357117" y="2089340"/>
            <a:ext cx="958850" cy="1276350"/>
            <a:chOff x="5806938" y="3011924"/>
            <a:chExt cx="347997" cy="396620"/>
          </a:xfrm>
        </p:grpSpPr>
        <p:pic>
          <p:nvPicPr>
            <p:cNvPr id="267" name="Picture 101" descr="fridge2.png">
              <a:extLst>
                <a:ext uri="{FF2B5EF4-FFF2-40B4-BE49-F238E27FC236}">
                  <a16:creationId xmlns:a16="http://schemas.microsoft.com/office/drawing/2014/main" id="{59D46EB5-E84A-B84C-A47E-A7F91543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8" name="Picture 1115" descr="antenna_stylized">
              <a:extLst>
                <a:ext uri="{FF2B5EF4-FFF2-40B4-BE49-F238E27FC236}">
                  <a16:creationId xmlns:a16="http://schemas.microsoft.com/office/drawing/2014/main" id="{8EEB311B-0E27-4240-8EBE-6A91CB84D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7A8C1F2-8D7B-3045-B15A-5DB56AB82DFE}"/>
              </a:ext>
            </a:extLst>
          </p:cNvPr>
          <p:cNvGrpSpPr/>
          <p:nvPr/>
        </p:nvGrpSpPr>
        <p:grpSpPr>
          <a:xfrm>
            <a:off x="5059243" y="3529374"/>
            <a:ext cx="1192203" cy="583857"/>
            <a:chOff x="7493876" y="2774731"/>
            <a:chExt cx="1481958" cy="894622"/>
          </a:xfrm>
        </p:grpSpPr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B49BEC54-DEA5-CA4E-B957-C65E2CEC65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B80E2CA-F9B2-6349-BC4E-75B4DCD9E3A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C588090F-19FF-6E4C-84BC-12D7596DA01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BABB54BB-EBB6-9142-9753-E527BC1E910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3E0E4E3B-AF65-094E-8217-883961A8DB2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9546C5AA-74FA-3A42-86B2-47124A8C6E8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Freeform 287">
                <a:extLst>
                  <a:ext uri="{FF2B5EF4-FFF2-40B4-BE49-F238E27FC236}">
                    <a16:creationId xmlns:a16="http://schemas.microsoft.com/office/drawing/2014/main" id="{AF09D7B5-E321-AD40-818B-AD357E78BC2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975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227" grpId="0"/>
      <p:bldP spid="2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FE947AF-4081-40B5-971B-5F7C5756F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8096250" cy="1143000"/>
          </a:xfrm>
        </p:spPr>
        <p:txBody>
          <a:bodyPr/>
          <a:lstStyle/>
          <a:p>
            <a:pPr eaLnBrk="1" hangingPunct="1"/>
            <a:r>
              <a:rPr lang="en-US" altLang="it-IT" sz="3600"/>
              <a:t>La rete delle reti</a:t>
            </a:r>
            <a:endParaRPr lang="en-US" altLang="it-IT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6D8B3F4-111C-4B1C-9C7A-1013296F57EE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876425" y="1103313"/>
            <a:ext cx="8440738" cy="914400"/>
          </a:xfrm>
        </p:spPr>
        <p:txBody>
          <a:bodyPr/>
          <a:lstStyle/>
          <a:p>
            <a:pPr eaLnBrk="1" hangingPunct="1"/>
            <a:r>
              <a:rPr lang="en-US" altLang="it-IT" sz="2400" dirty="0">
                <a:solidFill>
                  <a:srgbClr val="FF0000"/>
                </a:solidFill>
              </a:rPr>
              <a:t>I </a:t>
            </a:r>
            <a:r>
              <a:rPr lang="en-US" altLang="it-IT" sz="2400" dirty="0" err="1">
                <a:solidFill>
                  <a:srgbClr val="FF0000"/>
                </a:solidFill>
              </a:rPr>
              <a:t>pacchetti</a:t>
            </a:r>
            <a:r>
              <a:rPr lang="en-US" altLang="it-IT" sz="2400" dirty="0">
                <a:solidFill>
                  <a:srgbClr val="FF0000"/>
                </a:solidFill>
              </a:rPr>
              <a:t> </a:t>
            </a:r>
            <a:r>
              <a:rPr lang="en-US" altLang="it-IT" sz="2400" dirty="0" err="1">
                <a:solidFill>
                  <a:srgbClr val="FF0000"/>
                </a:solidFill>
              </a:rPr>
              <a:t>dati</a:t>
            </a:r>
            <a:r>
              <a:rPr lang="en-US" altLang="it-IT" sz="2400" dirty="0">
                <a:solidFill>
                  <a:srgbClr val="FF0000"/>
                </a:solidFill>
              </a:rPr>
              <a:t> </a:t>
            </a:r>
            <a:r>
              <a:rPr lang="en-US" altLang="it-IT" sz="2400" dirty="0" err="1">
                <a:solidFill>
                  <a:srgbClr val="FF0000"/>
                </a:solidFill>
              </a:rPr>
              <a:t>attraversano</a:t>
            </a:r>
            <a:r>
              <a:rPr lang="en-US" altLang="it-IT" sz="2400" dirty="0">
                <a:solidFill>
                  <a:srgbClr val="FF0000"/>
                </a:solidFill>
              </a:rPr>
              <a:t> </a:t>
            </a:r>
            <a:r>
              <a:rPr lang="en-US" altLang="it-IT" sz="2400" dirty="0" err="1">
                <a:solidFill>
                  <a:srgbClr val="FF0000"/>
                </a:solidFill>
              </a:rPr>
              <a:t>tante</a:t>
            </a:r>
            <a:r>
              <a:rPr lang="en-US" altLang="it-IT" sz="2400" dirty="0">
                <a:solidFill>
                  <a:srgbClr val="FF0000"/>
                </a:solidFill>
              </a:rPr>
              <a:t> </a:t>
            </a:r>
            <a:r>
              <a:rPr lang="en-US" altLang="it-IT" sz="2400" dirty="0" err="1">
                <a:solidFill>
                  <a:srgbClr val="FF0000"/>
                </a:solidFill>
              </a:rPr>
              <a:t>reti</a:t>
            </a:r>
            <a:r>
              <a:rPr lang="en-US" altLang="it-IT" sz="2400" dirty="0">
                <a:solidFill>
                  <a:srgbClr val="FF0000"/>
                </a:solidFill>
              </a:rPr>
              <a:t> </a:t>
            </a:r>
            <a:r>
              <a:rPr lang="en-US" altLang="it-IT" sz="2400" dirty="0" err="1">
                <a:solidFill>
                  <a:srgbClr val="FF0000"/>
                </a:solidFill>
              </a:rPr>
              <a:t>costituite</a:t>
            </a:r>
            <a:r>
              <a:rPr lang="en-US" altLang="it-IT" sz="2400" dirty="0">
                <a:solidFill>
                  <a:srgbClr val="FF0000"/>
                </a:solidFill>
              </a:rPr>
              <a:t> in </a:t>
            </a:r>
            <a:r>
              <a:rPr lang="en-US" altLang="it-IT" sz="2400" dirty="0" err="1">
                <a:solidFill>
                  <a:srgbClr val="FF0000"/>
                </a:solidFill>
              </a:rPr>
              <a:t>gerarchia</a:t>
            </a:r>
            <a:endParaRPr lang="en-US" altLang="it-IT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it-IT" sz="2400" dirty="0">
                <a:solidFill>
                  <a:srgbClr val="FF0000"/>
                </a:solidFill>
              </a:rPr>
              <a:t>Top level: AS – Autonomous systems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it-IT" sz="2000" dirty="0"/>
          </a:p>
        </p:txBody>
      </p:sp>
      <p:sp>
        <p:nvSpPr>
          <p:cNvPr id="81" name="Segnaposto piè di pagina 5">
            <a:extLst>
              <a:ext uri="{FF2B5EF4-FFF2-40B4-BE49-F238E27FC236}">
                <a16:creationId xmlns:a16="http://schemas.microsoft.com/office/drawing/2014/main" id="{DE14AF8F-1E12-42D3-9CE4-E593DE96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</a:p>
        </p:txBody>
      </p:sp>
      <p:sp>
        <p:nvSpPr>
          <p:cNvPr id="29701" name="Segnaposto numero diapositiva 6">
            <a:extLst>
              <a:ext uri="{FF2B5EF4-FFF2-40B4-BE49-F238E27FC236}">
                <a16:creationId xmlns:a16="http://schemas.microsoft.com/office/drawing/2014/main" id="{2C8B741D-D002-487C-9EBC-3005B4E0C0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>
                <a:latin typeface="+mn-lt"/>
                <a:cs typeface="Arial" panose="020B0604020202020204" pitchFamily="34" charset="0"/>
              </a:rPr>
              <a:t>1-</a:t>
            </a:r>
            <a:fld id="{39E79BC8-BF60-4FD6-904B-F86441FA4D72}" type="slidenum">
              <a:rPr lang="en-US" altLang="it-IT" sz="1400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12</a:t>
            </a:fld>
            <a:endParaRPr lang="en-US" altLang="it-IT" sz="1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9702" name="Oval 4">
            <a:extLst>
              <a:ext uri="{FF2B5EF4-FFF2-40B4-BE49-F238E27FC236}">
                <a16:creationId xmlns:a16="http://schemas.microsoft.com/office/drawing/2014/main" id="{93309300-7943-4631-B519-5733E81E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6051" y="4883151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it-IT" sz="2400">
                <a:solidFill>
                  <a:schemeClr val="bg1"/>
                </a:solidFill>
                <a:latin typeface="+mn-lt"/>
              </a:rPr>
              <a:t>Tier 1 ISP</a:t>
            </a:r>
            <a:endParaRPr lang="en-US" altLang="it-IT" sz="2400">
              <a:latin typeface="+mn-lt"/>
            </a:endParaRPr>
          </a:p>
        </p:txBody>
      </p:sp>
      <p:sp>
        <p:nvSpPr>
          <p:cNvPr id="29703" name="Oval 5">
            <a:extLst>
              <a:ext uri="{FF2B5EF4-FFF2-40B4-BE49-F238E27FC236}">
                <a16:creationId xmlns:a16="http://schemas.microsoft.com/office/drawing/2014/main" id="{4D2700AB-3B4D-4E01-96E5-3860D7BC1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1" y="3679826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it-IT" sz="2400">
                <a:solidFill>
                  <a:schemeClr val="bg1"/>
                </a:solidFill>
                <a:latin typeface="+mn-lt"/>
              </a:rPr>
              <a:t>Tier 1 ISP</a:t>
            </a:r>
            <a:endParaRPr lang="en-US" altLang="it-IT" sz="2400">
              <a:latin typeface="+mn-lt"/>
            </a:endParaRPr>
          </a:p>
        </p:txBody>
      </p:sp>
      <p:sp>
        <p:nvSpPr>
          <p:cNvPr id="29704" name="Oval 6">
            <a:extLst>
              <a:ext uri="{FF2B5EF4-FFF2-40B4-BE49-F238E27FC236}">
                <a16:creationId xmlns:a16="http://schemas.microsoft.com/office/drawing/2014/main" id="{49D11AA3-1732-415B-A72F-F5425A75C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1" y="4845051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r>
              <a:rPr lang="en-US" altLang="it-IT" sz="2400">
                <a:solidFill>
                  <a:schemeClr val="bg1"/>
                </a:solidFill>
                <a:latin typeface="+mn-lt"/>
              </a:rPr>
              <a:t>Tier 1 ISP</a:t>
            </a:r>
            <a:endParaRPr lang="en-US" altLang="it-IT" sz="2400">
              <a:latin typeface="+mn-lt"/>
            </a:endParaRPr>
          </a:p>
        </p:txBody>
      </p:sp>
      <p:sp>
        <p:nvSpPr>
          <p:cNvPr id="29705" name="Oval 7">
            <a:extLst>
              <a:ext uri="{FF2B5EF4-FFF2-40B4-BE49-F238E27FC236}">
                <a16:creationId xmlns:a16="http://schemas.microsoft.com/office/drawing/2014/main" id="{C254E842-6DC0-42E7-A382-8BE24D6C4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48514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06" name="Oval 8">
            <a:extLst>
              <a:ext uri="{FF2B5EF4-FFF2-40B4-BE49-F238E27FC236}">
                <a16:creationId xmlns:a16="http://schemas.microsoft.com/office/drawing/2014/main" id="{F422EB5E-5685-44E7-9554-31A561A4A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43815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07" name="Oval 9">
            <a:extLst>
              <a:ext uri="{FF2B5EF4-FFF2-40B4-BE49-F238E27FC236}">
                <a16:creationId xmlns:a16="http://schemas.microsoft.com/office/drawing/2014/main" id="{12AC86A2-B968-4E1F-A104-56703951C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875" y="44069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08" name="Oval 10">
            <a:extLst>
              <a:ext uri="{FF2B5EF4-FFF2-40B4-BE49-F238E27FC236}">
                <a16:creationId xmlns:a16="http://schemas.microsoft.com/office/drawing/2014/main" id="{D586EC30-A0B1-4F70-90B3-9B948FDCA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8641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09" name="Oval 11">
            <a:extLst>
              <a:ext uri="{FF2B5EF4-FFF2-40B4-BE49-F238E27FC236}">
                <a16:creationId xmlns:a16="http://schemas.microsoft.com/office/drawing/2014/main" id="{AD105E6D-6D6E-4F79-915E-875C53D1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275" y="51816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10" name="Oval 12">
            <a:extLst>
              <a:ext uri="{FF2B5EF4-FFF2-40B4-BE49-F238E27FC236}">
                <a16:creationId xmlns:a16="http://schemas.microsoft.com/office/drawing/2014/main" id="{2AB8F333-B1B7-4AAA-9522-90B5F1D2C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5" y="5168901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11" name="Line 13">
            <a:extLst>
              <a:ext uri="{FF2B5EF4-FFF2-40B4-BE49-F238E27FC236}">
                <a16:creationId xmlns:a16="http://schemas.microsoft.com/office/drawing/2014/main" id="{61FA0964-00AC-42FB-BB3B-4F09998571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2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29712" name="Line 14">
            <a:extLst>
              <a:ext uri="{FF2B5EF4-FFF2-40B4-BE49-F238E27FC236}">
                <a16:creationId xmlns:a16="http://schemas.microsoft.com/office/drawing/2014/main" id="{4935F5A5-5A6C-4805-8860-807117E11E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2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29713" name="Line 15">
            <a:extLst>
              <a:ext uri="{FF2B5EF4-FFF2-40B4-BE49-F238E27FC236}">
                <a16:creationId xmlns:a16="http://schemas.microsoft.com/office/drawing/2014/main" id="{D9C62288-77A3-4626-A74B-98CE2A23C6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9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grpSp>
        <p:nvGrpSpPr>
          <p:cNvPr id="29714" name="Group 16">
            <a:extLst>
              <a:ext uri="{FF2B5EF4-FFF2-40B4-BE49-F238E27FC236}">
                <a16:creationId xmlns:a16="http://schemas.microsoft.com/office/drawing/2014/main" id="{5D6A60C2-7C2E-4D62-815E-F139B6C13412}"/>
              </a:ext>
            </a:extLst>
          </p:cNvPr>
          <p:cNvGrpSpPr>
            <a:grpSpLocks/>
          </p:cNvGrpSpPr>
          <p:nvPr/>
        </p:nvGrpSpPr>
        <p:grpSpPr bwMode="auto">
          <a:xfrm>
            <a:off x="7194550" y="4178300"/>
            <a:ext cx="719138" cy="400050"/>
            <a:chOff x="3740" y="1244"/>
            <a:chExt cx="453" cy="252"/>
          </a:xfrm>
        </p:grpSpPr>
        <p:sp>
          <p:nvSpPr>
            <p:cNvPr id="29777" name="Rectangle 17">
              <a:extLst>
                <a:ext uri="{FF2B5EF4-FFF2-40B4-BE49-F238E27FC236}">
                  <a16:creationId xmlns:a16="http://schemas.microsoft.com/office/drawing/2014/main" id="{D518D2D6-9836-4E73-8C3F-69BDF3B6F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5" y="1248"/>
              <a:ext cx="438" cy="19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78" name="Text Box 18">
              <a:extLst>
                <a:ext uri="{FF2B5EF4-FFF2-40B4-BE49-F238E27FC236}">
                  <a16:creationId xmlns:a16="http://schemas.microsoft.com/office/drawing/2014/main" id="{C96F43D5-652A-48C1-90C2-7533FCE71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0" y="1244"/>
              <a:ext cx="398" cy="25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r>
                <a:rPr lang="en-US" altLang="it-IT" sz="2000">
                  <a:solidFill>
                    <a:schemeClr val="bg1"/>
                  </a:solidFill>
                  <a:latin typeface="+mn-lt"/>
                </a:rPr>
                <a:t>NAP</a:t>
              </a:r>
              <a:endParaRPr lang="en-US" altLang="it-IT" sz="2000">
                <a:latin typeface="+mn-lt"/>
              </a:endParaRPr>
            </a:p>
          </p:txBody>
        </p:sp>
      </p:grpSp>
      <p:sp>
        <p:nvSpPr>
          <p:cNvPr id="29715" name="Line 19">
            <a:extLst>
              <a:ext uri="{FF2B5EF4-FFF2-40B4-BE49-F238E27FC236}">
                <a16:creationId xmlns:a16="http://schemas.microsoft.com/office/drawing/2014/main" id="{6E9FF964-00B2-4B7F-84C6-6B0BD6798E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46875" y="4445000"/>
            <a:ext cx="501650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29716" name="Line 20">
            <a:extLst>
              <a:ext uri="{FF2B5EF4-FFF2-40B4-BE49-F238E27FC236}">
                <a16:creationId xmlns:a16="http://schemas.microsoft.com/office/drawing/2014/main" id="{069613E3-DFD6-465D-B6E2-F30F36ED26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15075" y="4362450"/>
            <a:ext cx="9017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29717" name="Line 21">
            <a:extLst>
              <a:ext uri="{FF2B5EF4-FFF2-40B4-BE49-F238E27FC236}">
                <a16:creationId xmlns:a16="http://schemas.microsoft.com/office/drawing/2014/main" id="{D5723049-815C-4BEC-8354-7ED5C5B345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0675" y="4419600"/>
            <a:ext cx="1816100" cy="48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grpSp>
        <p:nvGrpSpPr>
          <p:cNvPr id="29718" name="Group 22">
            <a:extLst>
              <a:ext uri="{FF2B5EF4-FFF2-40B4-BE49-F238E27FC236}">
                <a16:creationId xmlns:a16="http://schemas.microsoft.com/office/drawing/2014/main" id="{58BDB075-EB4C-4E3D-BB22-9FBDC5E9B988}"/>
              </a:ext>
            </a:extLst>
          </p:cNvPr>
          <p:cNvGrpSpPr>
            <a:grpSpLocks/>
          </p:cNvGrpSpPr>
          <p:nvPr/>
        </p:nvGrpSpPr>
        <p:grpSpPr bwMode="auto">
          <a:xfrm>
            <a:off x="3470276" y="3286125"/>
            <a:ext cx="6219825" cy="2838450"/>
            <a:chOff x="1226" y="2070"/>
            <a:chExt cx="3918" cy="1788"/>
          </a:xfrm>
        </p:grpSpPr>
        <p:grpSp>
          <p:nvGrpSpPr>
            <p:cNvPr id="29754" name="Group 23">
              <a:extLst>
                <a:ext uri="{FF2B5EF4-FFF2-40B4-BE49-F238E27FC236}">
                  <a16:creationId xmlns:a16="http://schemas.microsoft.com/office/drawing/2014/main" id="{AF4C3688-E348-4506-A605-2373BC1D1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29774" name="Oval 24">
                <a:extLst>
                  <a:ext uri="{FF2B5EF4-FFF2-40B4-BE49-F238E27FC236}">
                    <a16:creationId xmlns:a16="http://schemas.microsoft.com/office/drawing/2014/main" id="{A08E168F-3D3E-49EB-AC4D-3A9746211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9775" name="Text Box 25">
                <a:extLst>
                  <a:ext uri="{FF2B5EF4-FFF2-40B4-BE49-F238E27FC236}">
                    <a16:creationId xmlns:a16="http://schemas.microsoft.com/office/drawing/2014/main" id="{52F70E73-8325-48C5-BB87-E4E6F702B0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673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r>
                  <a:rPr lang="en-US" altLang="it-IT">
                    <a:solidFill>
                      <a:schemeClr val="folHlink"/>
                    </a:solidFill>
                    <a:latin typeface="+mn-lt"/>
                  </a:rPr>
                  <a:t>Tier-2 ISP</a:t>
                </a:r>
                <a:endParaRPr lang="en-US" altLang="it-IT" sz="2400">
                  <a:solidFill>
                    <a:schemeClr val="folHlink"/>
                  </a:solidFill>
                  <a:latin typeface="+mn-lt"/>
                </a:endParaRPr>
              </a:p>
            </p:txBody>
          </p:sp>
          <p:sp>
            <p:nvSpPr>
              <p:cNvPr id="29776" name="Oval 26">
                <a:extLst>
                  <a:ext uri="{FF2B5EF4-FFF2-40B4-BE49-F238E27FC236}">
                    <a16:creationId xmlns:a16="http://schemas.microsoft.com/office/drawing/2014/main" id="{41FCED24-0B13-4C52-B2EE-98E9B7E3B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</p:grpSp>
        <p:grpSp>
          <p:nvGrpSpPr>
            <p:cNvPr id="29755" name="Group 27">
              <a:extLst>
                <a:ext uri="{FF2B5EF4-FFF2-40B4-BE49-F238E27FC236}">
                  <a16:creationId xmlns:a16="http://schemas.microsoft.com/office/drawing/2014/main" id="{F501BC03-E739-4883-A4AC-53907EEB2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29771" name="Oval 28">
                <a:extLst>
                  <a:ext uri="{FF2B5EF4-FFF2-40B4-BE49-F238E27FC236}">
                    <a16:creationId xmlns:a16="http://schemas.microsoft.com/office/drawing/2014/main" id="{324E5F75-C35E-425C-A15F-DBDBFCD6A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9772" name="Text Box 29">
                <a:extLst>
                  <a:ext uri="{FF2B5EF4-FFF2-40B4-BE49-F238E27FC236}">
                    <a16:creationId xmlns:a16="http://schemas.microsoft.com/office/drawing/2014/main" id="{56D0F8E4-3CDC-4223-BA7C-1E5990B134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673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r>
                  <a:rPr lang="en-US" altLang="it-IT">
                    <a:solidFill>
                      <a:schemeClr val="folHlink"/>
                    </a:solidFill>
                    <a:latin typeface="+mn-lt"/>
                  </a:rPr>
                  <a:t>Tier-2 ISP</a:t>
                </a:r>
                <a:endParaRPr lang="en-US" altLang="it-IT" sz="2400">
                  <a:solidFill>
                    <a:schemeClr val="folHlink"/>
                  </a:solidFill>
                  <a:latin typeface="+mn-lt"/>
                </a:endParaRPr>
              </a:p>
            </p:txBody>
          </p:sp>
          <p:sp>
            <p:nvSpPr>
              <p:cNvPr id="29773" name="Oval 30">
                <a:extLst>
                  <a:ext uri="{FF2B5EF4-FFF2-40B4-BE49-F238E27FC236}">
                    <a16:creationId xmlns:a16="http://schemas.microsoft.com/office/drawing/2014/main" id="{D538AAAA-DE6F-4FE5-8B33-0FD99754F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</p:grpSp>
        <p:grpSp>
          <p:nvGrpSpPr>
            <p:cNvPr id="29756" name="Group 31">
              <a:extLst>
                <a:ext uri="{FF2B5EF4-FFF2-40B4-BE49-F238E27FC236}">
                  <a16:creationId xmlns:a16="http://schemas.microsoft.com/office/drawing/2014/main" id="{1C1B75E3-D687-443B-8E0E-F25546FC9D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29768" name="Oval 32">
                <a:extLst>
                  <a:ext uri="{FF2B5EF4-FFF2-40B4-BE49-F238E27FC236}">
                    <a16:creationId xmlns:a16="http://schemas.microsoft.com/office/drawing/2014/main" id="{7669A50D-475E-48D0-855B-83789A2D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9769" name="Text Box 33">
                <a:extLst>
                  <a:ext uri="{FF2B5EF4-FFF2-40B4-BE49-F238E27FC236}">
                    <a16:creationId xmlns:a16="http://schemas.microsoft.com/office/drawing/2014/main" id="{7DB3485D-7AAC-49D0-A49D-3EBFF73DE3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673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r>
                  <a:rPr lang="en-US" altLang="it-IT">
                    <a:solidFill>
                      <a:schemeClr val="folHlink"/>
                    </a:solidFill>
                    <a:latin typeface="+mn-lt"/>
                  </a:rPr>
                  <a:t>Tier-2 ISP</a:t>
                </a:r>
                <a:endParaRPr lang="en-US" altLang="it-IT" sz="2400">
                  <a:solidFill>
                    <a:schemeClr val="folHlink"/>
                  </a:solidFill>
                  <a:latin typeface="+mn-lt"/>
                </a:endParaRPr>
              </a:p>
            </p:txBody>
          </p:sp>
          <p:sp>
            <p:nvSpPr>
              <p:cNvPr id="29770" name="Oval 34">
                <a:extLst>
                  <a:ext uri="{FF2B5EF4-FFF2-40B4-BE49-F238E27FC236}">
                    <a16:creationId xmlns:a16="http://schemas.microsoft.com/office/drawing/2014/main" id="{6A7A4D2F-2F18-4CF1-9516-92DF07C86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</p:grpSp>
        <p:grpSp>
          <p:nvGrpSpPr>
            <p:cNvPr id="29757" name="Group 35">
              <a:extLst>
                <a:ext uri="{FF2B5EF4-FFF2-40B4-BE49-F238E27FC236}">
                  <a16:creationId xmlns:a16="http://schemas.microsoft.com/office/drawing/2014/main" id="{9FE5AF75-5BAB-40AB-9F44-E7474CEA6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29765" name="Oval 36">
                <a:extLst>
                  <a:ext uri="{FF2B5EF4-FFF2-40B4-BE49-F238E27FC236}">
                    <a16:creationId xmlns:a16="http://schemas.microsoft.com/office/drawing/2014/main" id="{2823D20E-B44C-4926-8815-C0C9BDFB2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9766" name="Text Box 37">
                <a:extLst>
                  <a:ext uri="{FF2B5EF4-FFF2-40B4-BE49-F238E27FC236}">
                    <a16:creationId xmlns:a16="http://schemas.microsoft.com/office/drawing/2014/main" id="{C91432EF-D037-4538-B82E-19313B2501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673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r>
                  <a:rPr lang="en-US" altLang="it-IT">
                    <a:solidFill>
                      <a:schemeClr val="folHlink"/>
                    </a:solidFill>
                    <a:latin typeface="+mn-lt"/>
                  </a:rPr>
                  <a:t>Tier-2 ISP</a:t>
                </a:r>
                <a:endParaRPr lang="en-US" altLang="it-IT" sz="2400">
                  <a:solidFill>
                    <a:schemeClr val="folHlink"/>
                  </a:solidFill>
                  <a:latin typeface="+mn-lt"/>
                </a:endParaRPr>
              </a:p>
            </p:txBody>
          </p:sp>
          <p:sp>
            <p:nvSpPr>
              <p:cNvPr id="29767" name="Oval 38">
                <a:extLst>
                  <a:ext uri="{FF2B5EF4-FFF2-40B4-BE49-F238E27FC236}">
                    <a16:creationId xmlns:a16="http://schemas.microsoft.com/office/drawing/2014/main" id="{43112490-8069-4AA1-8469-50A2D9BF8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</p:grpSp>
        <p:grpSp>
          <p:nvGrpSpPr>
            <p:cNvPr id="29758" name="Group 39">
              <a:extLst>
                <a:ext uri="{FF2B5EF4-FFF2-40B4-BE49-F238E27FC236}">
                  <a16:creationId xmlns:a16="http://schemas.microsoft.com/office/drawing/2014/main" id="{7645A9DC-31D2-4405-A5B3-1EAB88315D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29762" name="Oval 40">
                <a:extLst>
                  <a:ext uri="{FF2B5EF4-FFF2-40B4-BE49-F238E27FC236}">
                    <a16:creationId xmlns:a16="http://schemas.microsoft.com/office/drawing/2014/main" id="{251583DF-114A-4BDC-8951-585605AEC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9763" name="Text Box 41">
                <a:extLst>
                  <a:ext uri="{FF2B5EF4-FFF2-40B4-BE49-F238E27FC236}">
                    <a16:creationId xmlns:a16="http://schemas.microsoft.com/office/drawing/2014/main" id="{75F51C09-AD21-4D1C-A7FE-273420F0D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673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r>
                  <a:rPr lang="en-US" altLang="it-IT">
                    <a:solidFill>
                      <a:schemeClr val="folHlink"/>
                    </a:solidFill>
                    <a:latin typeface="+mn-lt"/>
                  </a:rPr>
                  <a:t>Tier-2 ISP</a:t>
                </a:r>
                <a:endParaRPr lang="en-US" altLang="it-IT" sz="2400">
                  <a:solidFill>
                    <a:schemeClr val="folHlink"/>
                  </a:solidFill>
                  <a:latin typeface="+mn-lt"/>
                </a:endParaRPr>
              </a:p>
            </p:txBody>
          </p:sp>
          <p:sp>
            <p:nvSpPr>
              <p:cNvPr id="29764" name="Oval 42">
                <a:extLst>
                  <a:ext uri="{FF2B5EF4-FFF2-40B4-BE49-F238E27FC236}">
                    <a16:creationId xmlns:a16="http://schemas.microsoft.com/office/drawing/2014/main" id="{A1A2BB66-4D65-48D4-8F63-097145426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defRPr/>
                </a:pPr>
                <a:endParaRPr lang="it-IT" altLang="it-IT" sz="2400">
                  <a:latin typeface="+mn-lt"/>
                </a:endParaRPr>
              </a:p>
            </p:txBody>
          </p:sp>
        </p:grpSp>
        <p:sp>
          <p:nvSpPr>
            <p:cNvPr id="29759" name="Oval 43">
              <a:extLst>
                <a:ext uri="{FF2B5EF4-FFF2-40B4-BE49-F238E27FC236}">
                  <a16:creationId xmlns:a16="http://schemas.microsoft.com/office/drawing/2014/main" id="{F17AEC60-19D6-4627-9717-F958252FA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60" name="Line 44">
              <a:extLst>
                <a:ext uri="{FF2B5EF4-FFF2-40B4-BE49-F238E27FC236}">
                  <a16:creationId xmlns:a16="http://schemas.microsoft.com/office/drawing/2014/main" id="{3496B375-DED4-4555-BA0C-DBAD1EE87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29761" name="Oval 45">
              <a:extLst>
                <a:ext uri="{FF2B5EF4-FFF2-40B4-BE49-F238E27FC236}">
                  <a16:creationId xmlns:a16="http://schemas.microsoft.com/office/drawing/2014/main" id="{19E76957-A7BC-4BFB-BEC7-6AEB13E80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</p:grpSp>
      <p:sp>
        <p:nvSpPr>
          <p:cNvPr id="29719" name="Oval 46">
            <a:extLst>
              <a:ext uri="{FF2B5EF4-FFF2-40B4-BE49-F238E27FC236}">
                <a16:creationId xmlns:a16="http://schemas.microsoft.com/office/drawing/2014/main" id="{04E76732-A240-4B93-ADDA-D4AE09A01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00" y="36830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20" name="Oval 47">
            <a:extLst>
              <a:ext uri="{FF2B5EF4-FFF2-40B4-BE49-F238E27FC236}">
                <a16:creationId xmlns:a16="http://schemas.microsoft.com/office/drawing/2014/main" id="{94BC7509-B15A-4505-9B8C-9D78BE30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0" y="49911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21" name="Line 48">
            <a:extLst>
              <a:ext uri="{FF2B5EF4-FFF2-40B4-BE49-F238E27FC236}">
                <a16:creationId xmlns:a16="http://schemas.microsoft.com/office/drawing/2014/main" id="{03ED410B-D086-43B6-B954-6E0AB19DC4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5600" y="3822700"/>
            <a:ext cx="876300" cy="1155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29722" name="Oval 49">
            <a:extLst>
              <a:ext uri="{FF2B5EF4-FFF2-40B4-BE49-F238E27FC236}">
                <a16:creationId xmlns:a16="http://schemas.microsoft.com/office/drawing/2014/main" id="{BB452EF5-3DA2-4E94-9CB6-5219E81FB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37973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29723" name="Line 50">
            <a:extLst>
              <a:ext uri="{FF2B5EF4-FFF2-40B4-BE49-F238E27FC236}">
                <a16:creationId xmlns:a16="http://schemas.microsoft.com/office/drawing/2014/main" id="{FF7315FB-626E-4FD2-B314-9E05BAE71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7300" y="39497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grpSp>
        <p:nvGrpSpPr>
          <p:cNvPr id="29724" name="Group 52">
            <a:extLst>
              <a:ext uri="{FF2B5EF4-FFF2-40B4-BE49-F238E27FC236}">
                <a16:creationId xmlns:a16="http://schemas.microsoft.com/office/drawing/2014/main" id="{23C91F05-154E-4043-879F-374E0D920F40}"/>
              </a:ext>
            </a:extLst>
          </p:cNvPr>
          <p:cNvGrpSpPr>
            <a:grpSpLocks/>
          </p:cNvGrpSpPr>
          <p:nvPr/>
        </p:nvGrpSpPr>
        <p:grpSpPr bwMode="auto">
          <a:xfrm>
            <a:off x="6797676" y="2676525"/>
            <a:ext cx="1057275" cy="695325"/>
            <a:chOff x="4314" y="1086"/>
            <a:chExt cx="666" cy="438"/>
          </a:xfrm>
        </p:grpSpPr>
        <p:sp>
          <p:nvSpPr>
            <p:cNvPr id="29752" name="Oval 53">
              <a:extLst>
                <a:ext uri="{FF2B5EF4-FFF2-40B4-BE49-F238E27FC236}">
                  <a16:creationId xmlns:a16="http://schemas.microsoft.com/office/drawing/2014/main" id="{228C0502-EE90-4EC4-973F-C13E0A36C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53" name="Text Box 54">
              <a:extLst>
                <a:ext uri="{FF2B5EF4-FFF2-40B4-BE49-F238E27FC236}">
                  <a16:creationId xmlns:a16="http://schemas.microsoft.com/office/drawing/2014/main" id="{72A2E912-726E-49C3-8747-05A650745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25" name="Group 55">
            <a:extLst>
              <a:ext uri="{FF2B5EF4-FFF2-40B4-BE49-F238E27FC236}">
                <a16:creationId xmlns:a16="http://schemas.microsoft.com/office/drawing/2014/main" id="{80CCBA3B-952B-4A81-9B41-BDF71883C876}"/>
              </a:ext>
            </a:extLst>
          </p:cNvPr>
          <p:cNvGrpSpPr>
            <a:grpSpLocks/>
          </p:cNvGrpSpPr>
          <p:nvPr/>
        </p:nvGrpSpPr>
        <p:grpSpPr bwMode="auto">
          <a:xfrm>
            <a:off x="5832476" y="2828925"/>
            <a:ext cx="1057275" cy="695325"/>
            <a:chOff x="4314" y="1086"/>
            <a:chExt cx="666" cy="438"/>
          </a:xfrm>
        </p:grpSpPr>
        <p:sp>
          <p:nvSpPr>
            <p:cNvPr id="29750" name="Oval 56">
              <a:extLst>
                <a:ext uri="{FF2B5EF4-FFF2-40B4-BE49-F238E27FC236}">
                  <a16:creationId xmlns:a16="http://schemas.microsoft.com/office/drawing/2014/main" id="{5B34BB72-62B8-470B-885E-B02EC1428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51" name="Text Box 57">
              <a:extLst>
                <a:ext uri="{FF2B5EF4-FFF2-40B4-BE49-F238E27FC236}">
                  <a16:creationId xmlns:a16="http://schemas.microsoft.com/office/drawing/2014/main" id="{BCA055B1-82B1-4B83-94C6-1F743771A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26" name="Group 58">
            <a:extLst>
              <a:ext uri="{FF2B5EF4-FFF2-40B4-BE49-F238E27FC236}">
                <a16:creationId xmlns:a16="http://schemas.microsoft.com/office/drawing/2014/main" id="{CC95D6C7-4068-4D80-A6BE-68D003269EF5}"/>
              </a:ext>
            </a:extLst>
          </p:cNvPr>
          <p:cNvGrpSpPr>
            <a:grpSpLocks/>
          </p:cNvGrpSpPr>
          <p:nvPr/>
        </p:nvGrpSpPr>
        <p:grpSpPr bwMode="auto">
          <a:xfrm>
            <a:off x="7546976" y="2816225"/>
            <a:ext cx="1057275" cy="695325"/>
            <a:chOff x="4314" y="1086"/>
            <a:chExt cx="666" cy="438"/>
          </a:xfrm>
        </p:grpSpPr>
        <p:sp>
          <p:nvSpPr>
            <p:cNvPr id="29748" name="Oval 59">
              <a:extLst>
                <a:ext uri="{FF2B5EF4-FFF2-40B4-BE49-F238E27FC236}">
                  <a16:creationId xmlns:a16="http://schemas.microsoft.com/office/drawing/2014/main" id="{9D6E0311-1FB2-42F3-87B7-F2BCF8C37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49" name="Text Box 60">
              <a:extLst>
                <a:ext uri="{FF2B5EF4-FFF2-40B4-BE49-F238E27FC236}">
                  <a16:creationId xmlns:a16="http://schemas.microsoft.com/office/drawing/2014/main" id="{1A5DCCA1-0E4C-49EF-B7D4-8676996FFA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27" name="Group 61">
            <a:extLst>
              <a:ext uri="{FF2B5EF4-FFF2-40B4-BE49-F238E27FC236}">
                <a16:creationId xmlns:a16="http://schemas.microsoft.com/office/drawing/2014/main" id="{3959D101-5C2C-4A13-83E6-38AECCFD9A0A}"/>
              </a:ext>
            </a:extLst>
          </p:cNvPr>
          <p:cNvGrpSpPr>
            <a:grpSpLocks/>
          </p:cNvGrpSpPr>
          <p:nvPr/>
        </p:nvGrpSpPr>
        <p:grpSpPr bwMode="auto">
          <a:xfrm>
            <a:off x="3063876" y="5876925"/>
            <a:ext cx="1057275" cy="695325"/>
            <a:chOff x="4314" y="1086"/>
            <a:chExt cx="666" cy="438"/>
          </a:xfrm>
        </p:grpSpPr>
        <p:sp>
          <p:nvSpPr>
            <p:cNvPr id="29746" name="Oval 62">
              <a:extLst>
                <a:ext uri="{FF2B5EF4-FFF2-40B4-BE49-F238E27FC236}">
                  <a16:creationId xmlns:a16="http://schemas.microsoft.com/office/drawing/2014/main" id="{6E35439A-9887-4E77-875B-86EF4E57F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47" name="Text Box 63">
              <a:extLst>
                <a:ext uri="{FF2B5EF4-FFF2-40B4-BE49-F238E27FC236}">
                  <a16:creationId xmlns:a16="http://schemas.microsoft.com/office/drawing/2014/main" id="{8B86BCCB-163F-454D-ADD9-FC9B33D19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28" name="Group 64">
            <a:extLst>
              <a:ext uri="{FF2B5EF4-FFF2-40B4-BE49-F238E27FC236}">
                <a16:creationId xmlns:a16="http://schemas.microsoft.com/office/drawing/2014/main" id="{217415DF-AA74-4100-8914-D1B4859E49FB}"/>
              </a:ext>
            </a:extLst>
          </p:cNvPr>
          <p:cNvGrpSpPr>
            <a:grpSpLocks/>
          </p:cNvGrpSpPr>
          <p:nvPr/>
        </p:nvGrpSpPr>
        <p:grpSpPr bwMode="auto">
          <a:xfrm>
            <a:off x="3406776" y="2473325"/>
            <a:ext cx="1057275" cy="695325"/>
            <a:chOff x="4314" y="1086"/>
            <a:chExt cx="666" cy="438"/>
          </a:xfrm>
        </p:grpSpPr>
        <p:sp>
          <p:nvSpPr>
            <p:cNvPr id="29744" name="Oval 65">
              <a:extLst>
                <a:ext uri="{FF2B5EF4-FFF2-40B4-BE49-F238E27FC236}">
                  <a16:creationId xmlns:a16="http://schemas.microsoft.com/office/drawing/2014/main" id="{FB5ADF09-F8E7-4CDF-B767-09643DB3F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45" name="Text Box 66">
              <a:extLst>
                <a:ext uri="{FF2B5EF4-FFF2-40B4-BE49-F238E27FC236}">
                  <a16:creationId xmlns:a16="http://schemas.microsoft.com/office/drawing/2014/main" id="{EA0A10F6-46D2-47EF-8CF5-72D47C5F2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29" name="Group 67">
            <a:extLst>
              <a:ext uri="{FF2B5EF4-FFF2-40B4-BE49-F238E27FC236}">
                <a16:creationId xmlns:a16="http://schemas.microsoft.com/office/drawing/2014/main" id="{E04E85A6-7ED6-4306-AB5E-68C754DB131A}"/>
              </a:ext>
            </a:extLst>
          </p:cNvPr>
          <p:cNvGrpSpPr>
            <a:grpSpLocks/>
          </p:cNvGrpSpPr>
          <p:nvPr/>
        </p:nvGrpSpPr>
        <p:grpSpPr bwMode="auto">
          <a:xfrm>
            <a:off x="4270376" y="2714625"/>
            <a:ext cx="1057275" cy="695325"/>
            <a:chOff x="4314" y="1086"/>
            <a:chExt cx="666" cy="438"/>
          </a:xfrm>
        </p:grpSpPr>
        <p:sp>
          <p:nvSpPr>
            <p:cNvPr id="29742" name="Oval 68">
              <a:extLst>
                <a:ext uri="{FF2B5EF4-FFF2-40B4-BE49-F238E27FC236}">
                  <a16:creationId xmlns:a16="http://schemas.microsoft.com/office/drawing/2014/main" id="{29FECD2C-1A4F-46AE-8384-358964F7A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43" name="Text Box 69">
              <a:extLst>
                <a:ext uri="{FF2B5EF4-FFF2-40B4-BE49-F238E27FC236}">
                  <a16:creationId xmlns:a16="http://schemas.microsoft.com/office/drawing/2014/main" id="{A87184FE-F25C-417E-BA30-1AB553A3E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1106"/>
              <a:ext cx="451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Tier 3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30" name="Group 70">
            <a:extLst>
              <a:ext uri="{FF2B5EF4-FFF2-40B4-BE49-F238E27FC236}">
                <a16:creationId xmlns:a16="http://schemas.microsoft.com/office/drawing/2014/main" id="{C5FF9144-9179-4CE7-B4D3-0BC6F474E5D5}"/>
              </a:ext>
            </a:extLst>
          </p:cNvPr>
          <p:cNvGrpSpPr>
            <a:grpSpLocks/>
          </p:cNvGrpSpPr>
          <p:nvPr/>
        </p:nvGrpSpPr>
        <p:grpSpPr bwMode="auto">
          <a:xfrm>
            <a:off x="4422776" y="5940425"/>
            <a:ext cx="1057275" cy="695325"/>
            <a:chOff x="4314" y="1086"/>
            <a:chExt cx="666" cy="438"/>
          </a:xfrm>
        </p:grpSpPr>
        <p:sp>
          <p:nvSpPr>
            <p:cNvPr id="29740" name="Oval 71">
              <a:extLst>
                <a:ext uri="{FF2B5EF4-FFF2-40B4-BE49-F238E27FC236}">
                  <a16:creationId xmlns:a16="http://schemas.microsoft.com/office/drawing/2014/main" id="{2A78C756-3857-4D90-A27D-82D7B8F20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41" name="Text Box 72">
              <a:extLst>
                <a:ext uri="{FF2B5EF4-FFF2-40B4-BE49-F238E27FC236}">
                  <a16:creationId xmlns:a16="http://schemas.microsoft.com/office/drawing/2014/main" id="{D7043E4F-3266-44DA-8010-06035BCA9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31" name="Group 73">
            <a:extLst>
              <a:ext uri="{FF2B5EF4-FFF2-40B4-BE49-F238E27FC236}">
                <a16:creationId xmlns:a16="http://schemas.microsoft.com/office/drawing/2014/main" id="{4C5B70BA-B3BF-4B36-B635-D0267D666A7F}"/>
              </a:ext>
            </a:extLst>
          </p:cNvPr>
          <p:cNvGrpSpPr>
            <a:grpSpLocks/>
          </p:cNvGrpSpPr>
          <p:nvPr/>
        </p:nvGrpSpPr>
        <p:grpSpPr bwMode="auto">
          <a:xfrm>
            <a:off x="6124576" y="5940425"/>
            <a:ext cx="1057275" cy="695325"/>
            <a:chOff x="4314" y="1086"/>
            <a:chExt cx="666" cy="438"/>
          </a:xfrm>
        </p:grpSpPr>
        <p:sp>
          <p:nvSpPr>
            <p:cNvPr id="29738" name="Oval 74">
              <a:extLst>
                <a:ext uri="{FF2B5EF4-FFF2-40B4-BE49-F238E27FC236}">
                  <a16:creationId xmlns:a16="http://schemas.microsoft.com/office/drawing/2014/main" id="{523CA7C0-ED1C-4A71-9742-0219AA90C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39" name="Text Box 75">
              <a:extLst>
                <a:ext uri="{FF2B5EF4-FFF2-40B4-BE49-F238E27FC236}">
                  <a16:creationId xmlns:a16="http://schemas.microsoft.com/office/drawing/2014/main" id="{97BA8D94-4098-4BD6-9B25-7851DD377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pSp>
        <p:nvGrpSpPr>
          <p:cNvPr id="29732" name="Group 76">
            <a:extLst>
              <a:ext uri="{FF2B5EF4-FFF2-40B4-BE49-F238E27FC236}">
                <a16:creationId xmlns:a16="http://schemas.microsoft.com/office/drawing/2014/main" id="{877C02D5-F289-4768-B20A-1060736B806D}"/>
              </a:ext>
            </a:extLst>
          </p:cNvPr>
          <p:cNvGrpSpPr>
            <a:grpSpLocks/>
          </p:cNvGrpSpPr>
          <p:nvPr/>
        </p:nvGrpSpPr>
        <p:grpSpPr bwMode="auto">
          <a:xfrm>
            <a:off x="8829676" y="5483225"/>
            <a:ext cx="1057275" cy="695325"/>
            <a:chOff x="4314" y="1086"/>
            <a:chExt cx="666" cy="438"/>
          </a:xfrm>
        </p:grpSpPr>
        <p:sp>
          <p:nvSpPr>
            <p:cNvPr id="29736" name="Oval 77">
              <a:extLst>
                <a:ext uri="{FF2B5EF4-FFF2-40B4-BE49-F238E27FC236}">
                  <a16:creationId xmlns:a16="http://schemas.microsoft.com/office/drawing/2014/main" id="{169ABF15-B5FA-4ABF-9E5C-26DEDCE0C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9737" name="Text Box 78">
              <a:extLst>
                <a:ext uri="{FF2B5EF4-FFF2-40B4-BE49-F238E27FC236}">
                  <a16:creationId xmlns:a16="http://schemas.microsoft.com/office/drawing/2014/main" id="{000B3CDF-2D7B-4402-AF3F-69CA9BD54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8" y="1106"/>
              <a:ext cx="390" cy="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local</a:t>
              </a:r>
            </a:p>
            <a:p>
              <a:pPr algn="ctr">
                <a:defRPr/>
              </a:pPr>
              <a:r>
                <a:rPr lang="en-US" altLang="it-IT">
                  <a:solidFill>
                    <a:schemeClr val="folHlink"/>
                  </a:solidFill>
                  <a:latin typeface="+mn-lt"/>
                </a:rPr>
                <a:t>ISP</a:t>
              </a:r>
              <a:endParaRPr lang="en-US" altLang="it-IT" sz="2400">
                <a:solidFill>
                  <a:schemeClr val="folHlink"/>
                </a:solidFill>
                <a:latin typeface="+mn-lt"/>
              </a:endParaRPr>
            </a:p>
          </p:txBody>
        </p:sp>
      </p:grpSp>
      <p:graphicFrame>
        <p:nvGraphicFramePr>
          <p:cNvPr id="29733" name="Object 219">
            <a:extLst>
              <a:ext uri="{FF2B5EF4-FFF2-40B4-BE49-F238E27FC236}">
                <a16:creationId xmlns:a16="http://schemas.microsoft.com/office/drawing/2014/main" id="{938430F9-78F7-4B7B-857C-20C7F452B7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6888" y="2197100"/>
          <a:ext cx="41751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29733" name="Object 219">
                        <a:extLst>
                          <a:ext uri="{FF2B5EF4-FFF2-40B4-BE49-F238E27FC236}">
                            <a16:creationId xmlns:a16="http://schemas.microsoft.com/office/drawing/2014/main" id="{938430F9-78F7-4B7B-857C-20C7F452B7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6888" y="2197100"/>
                        <a:ext cx="417512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34" name="Object 339">
            <a:extLst>
              <a:ext uri="{FF2B5EF4-FFF2-40B4-BE49-F238E27FC236}">
                <a16:creationId xmlns:a16="http://schemas.microsoft.com/office/drawing/2014/main" id="{273A6870-392D-441C-A942-A7D680A852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10776" y="6007100"/>
          <a:ext cx="4175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">
                  <p:embed/>
                </p:oleObj>
              </mc:Choice>
              <mc:Fallback>
                <p:oleObj name="Clip" r:id="rId5" imgW="1307263" imgH="1084139" progId="">
                  <p:embed/>
                  <p:pic>
                    <p:nvPicPr>
                      <p:cNvPr id="29734" name="Object 339">
                        <a:extLst>
                          <a:ext uri="{FF2B5EF4-FFF2-40B4-BE49-F238E27FC236}">
                            <a16:creationId xmlns:a16="http://schemas.microsoft.com/office/drawing/2014/main" id="{273A6870-392D-441C-A942-A7D680A852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0776" y="6007100"/>
                        <a:ext cx="417513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189" name="Freeform 341">
            <a:extLst>
              <a:ext uri="{FF2B5EF4-FFF2-40B4-BE49-F238E27FC236}">
                <a16:creationId xmlns:a16="http://schemas.microsoft.com/office/drawing/2014/main" id="{DF250D3D-313E-4E78-907C-24CEA0140AD6}"/>
              </a:ext>
            </a:extLst>
          </p:cNvPr>
          <p:cNvSpPr>
            <a:spLocks/>
          </p:cNvSpPr>
          <p:nvPr/>
        </p:nvSpPr>
        <p:spPr bwMode="auto">
          <a:xfrm>
            <a:off x="3403600" y="2476500"/>
            <a:ext cx="6654800" cy="3619500"/>
          </a:xfrm>
          <a:custGeom>
            <a:avLst/>
            <a:gdLst>
              <a:gd name="T0" fmla="*/ 0 w 4192"/>
              <a:gd name="T1" fmla="*/ 0 h 2280"/>
              <a:gd name="T2" fmla="*/ 2147483646 w 4192"/>
              <a:gd name="T3" fmla="*/ 2147483646 h 2280"/>
              <a:gd name="T4" fmla="*/ 2147483646 w 4192"/>
              <a:gd name="T5" fmla="*/ 2147483646 h 2280"/>
              <a:gd name="T6" fmla="*/ 2147483646 w 4192"/>
              <a:gd name="T7" fmla="*/ 2147483646 h 2280"/>
              <a:gd name="T8" fmla="*/ 2147483646 w 4192"/>
              <a:gd name="T9" fmla="*/ 2147483646 h 2280"/>
              <a:gd name="T10" fmla="*/ 2147483646 w 4192"/>
              <a:gd name="T11" fmla="*/ 2147483646 h 2280"/>
              <a:gd name="T12" fmla="*/ 2147483646 w 4192"/>
              <a:gd name="T13" fmla="*/ 2147483646 h 2280"/>
              <a:gd name="T14" fmla="*/ 2147483646 w 4192"/>
              <a:gd name="T15" fmla="*/ 2147483646 h 2280"/>
              <a:gd name="T16" fmla="*/ 2147483646 w 4192"/>
              <a:gd name="T17" fmla="*/ 2147483646 h 2280"/>
              <a:gd name="T18" fmla="*/ 2147483646 w 4192"/>
              <a:gd name="T19" fmla="*/ 2147483646 h 22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192"/>
              <a:gd name="T31" fmla="*/ 0 h 2280"/>
              <a:gd name="T32" fmla="*/ 4192 w 4192"/>
              <a:gd name="T33" fmla="*/ 2280 h 22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192" h="2280">
                <a:moveTo>
                  <a:pt x="0" y="0"/>
                </a:moveTo>
                <a:lnTo>
                  <a:pt x="568" y="264"/>
                </a:lnTo>
                <a:lnTo>
                  <a:pt x="920" y="592"/>
                </a:lnTo>
                <a:lnTo>
                  <a:pt x="1232" y="840"/>
                </a:lnTo>
                <a:lnTo>
                  <a:pt x="1792" y="1248"/>
                </a:lnTo>
                <a:lnTo>
                  <a:pt x="2096" y="1560"/>
                </a:lnTo>
                <a:lnTo>
                  <a:pt x="3008" y="1800"/>
                </a:lnTo>
                <a:lnTo>
                  <a:pt x="3632" y="1912"/>
                </a:lnTo>
                <a:lnTo>
                  <a:pt x="4040" y="2240"/>
                </a:lnTo>
                <a:lnTo>
                  <a:pt x="4192" y="228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8" name="Freeform: Shape 7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CC4262A7-E450-427A-8E11-DD26A4352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rete GARR</a:t>
            </a:r>
            <a:br>
              <a:rPr lang="en-US" alt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altLang="it-IT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8C50EF37-EAC1-4AEE-9622-B975C8E7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5061" y="625684"/>
            <a:ext cx="4847425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84A93792-618D-48A5-A7C8-076CFC38A99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 Introduction</a:t>
            </a:r>
          </a:p>
        </p:txBody>
      </p:sp>
      <p:sp>
        <p:nvSpPr>
          <p:cNvPr id="31748" name="Segnaposto numero diapositiva 5">
            <a:extLst>
              <a:ext uri="{FF2B5EF4-FFF2-40B4-BE49-F238E27FC236}">
                <a16:creationId xmlns:a16="http://schemas.microsoft.com/office/drawing/2014/main" id="{9312F0ED-77B7-41CA-8EE5-69FC1C86856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847810" y="6356350"/>
            <a:ext cx="1505989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1-</a:t>
            </a:r>
            <a:fld id="{E8A06D4E-B004-4EC2-A88F-5E25A73CF4E1}" type="slidenum">
              <a:rPr lang="en-US" altLang="it-IT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altLang="it-IT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A42C7B2-7BD6-433A-95AB-5AA4F44B5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800" name="Picture 8" descr="Image result for submarine optical cable description">
            <a:extLst>
              <a:ext uri="{FF2B5EF4-FFF2-40B4-BE49-F238E27FC236}">
                <a16:creationId xmlns:a16="http://schemas.microsoft.com/office/drawing/2014/main" id="{CAF95C42-E140-48DB-AA21-5FA19A120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3664" b="2"/>
          <a:stretch/>
        </p:blipFill>
        <p:spPr bwMode="auto">
          <a:xfrm>
            <a:off x="600706" y="10"/>
            <a:ext cx="76427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986129"/>
            <a:ext cx="6288261" cy="225323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9" name="Picture 7" descr="Image result for submarine cable">
            <a:extLst>
              <a:ext uri="{FF2B5EF4-FFF2-40B4-BE49-F238E27FC236}">
                <a16:creationId xmlns:a16="http://schemas.microsoft.com/office/drawing/2014/main" id="{070B1E83-4A9A-4C07-B47E-EFEB95513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r="24588" b="2"/>
          <a:stretch/>
        </p:blipFill>
        <p:spPr bwMode="auto">
          <a:xfrm>
            <a:off x="7809454" y="1"/>
            <a:ext cx="4382546" cy="33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535" y="47845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5103601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97" name="Rettangolo 1">
            <a:extLst>
              <a:ext uri="{FF2B5EF4-FFF2-40B4-BE49-F238E27FC236}">
                <a16:creationId xmlns:a16="http://schemas.microsoft.com/office/drawing/2014/main" id="{F1A39F84-AE6B-446D-8211-14151E924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941" y="4151375"/>
            <a:ext cx="4392168" cy="19202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it-IT" sz="1700">
                <a:latin typeface="+mn-lt"/>
                <a:hlinkClick r:id="rId5"/>
              </a:rPr>
              <a:t>https://submarine-cable-map-2020.telegeography.com/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it-IT" sz="1700" dirty="0">
                <a:latin typeface="+mn-lt"/>
                <a:hlinkClick r:id="rId5"/>
              </a:rPr>
              <a:t>http://www.submarinecablemap.com</a:t>
            </a:r>
            <a:r>
              <a:rPr lang="en-US" altLang="it-IT" sz="1700" dirty="0">
                <a:latin typeface="+mn-lt"/>
              </a:rPr>
              <a:t>/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5B980BE-807A-479C-A734-D6585E52271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364992" y="6356350"/>
            <a:ext cx="33192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Introduction</a:t>
            </a:r>
          </a:p>
        </p:txBody>
      </p:sp>
      <p:pic>
        <p:nvPicPr>
          <p:cNvPr id="33796" name="Picture 2" descr="Diagram, map&#10;&#10;Description automatically generated">
            <a:extLst>
              <a:ext uri="{FF2B5EF4-FFF2-40B4-BE49-F238E27FC236}">
                <a16:creationId xmlns:a16="http://schemas.microsoft.com/office/drawing/2014/main" id="{7814CB70-DE77-4A6E-B1D2-7284B9DAA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r="15091" b="2"/>
          <a:stretch/>
        </p:blipFill>
        <p:spPr bwMode="auto">
          <a:xfrm>
            <a:off x="7809462" y="3512354"/>
            <a:ext cx="4382545" cy="334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Segnaposto numero diapositiva 4">
            <a:extLst>
              <a:ext uri="{FF2B5EF4-FFF2-40B4-BE49-F238E27FC236}">
                <a16:creationId xmlns:a16="http://schemas.microsoft.com/office/drawing/2014/main" id="{5A0485F3-B90A-4F25-92C1-990A26CC684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>
                <a:solidFill>
                  <a:schemeClr val="bg1"/>
                </a:solidFill>
                <a:latin typeface="+mn-lt"/>
              </a:rPr>
              <a:t>1-</a:t>
            </a:r>
            <a:fld id="{1F72F356-13C3-455C-AE11-A0888A92C9B9}" type="slidenum">
              <a:rPr lang="en-US" altLang="it-IT">
                <a:solidFill>
                  <a:schemeClr val="bg1"/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altLang="it-IT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47" name="Rectangle 7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8" name="Right Triangle 7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49" name="Rectangle 7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2" name="Titolo 1">
            <a:extLst>
              <a:ext uri="{FF2B5EF4-FFF2-40B4-BE49-F238E27FC236}">
                <a16:creationId xmlns:a16="http://schemas.microsoft.com/office/drawing/2014/main" id="{772512E6-30F7-441D-BD1E-FA5D5A32A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 eaLnBrk="1" hangingPunct="1"/>
            <a:r>
              <a:rPr lang="it-IT" altLang="it-IT" sz="6600"/>
              <a:t>Internet Maps</a:t>
            </a:r>
          </a:p>
        </p:txBody>
      </p:sp>
      <p:cxnSp>
        <p:nvCxnSpPr>
          <p:cNvPr id="35850" name="Straight Connector 79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3" name="Segnaposto contenuto 2">
            <a:extLst>
              <a:ext uri="{FF2B5EF4-FFF2-40B4-BE49-F238E27FC236}">
                <a16:creationId xmlns:a16="http://schemas.microsoft.com/office/drawing/2014/main" id="{F513504E-EDD7-4D5B-974F-7DB31F1F79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it-IT" altLang="it-IT" sz="2400" dirty="0">
                <a:hlinkClick r:id="rId2"/>
              </a:rPr>
              <a:t>http://internet-map.net/</a:t>
            </a:r>
            <a:endParaRPr lang="it-IT" altLang="it-IT" sz="2400" dirty="0"/>
          </a:p>
          <a:p>
            <a:pPr eaLnBrk="1" hangingPunct="1"/>
            <a:r>
              <a:rPr lang="it-IT" altLang="it-IT" sz="2400" dirty="0">
                <a:hlinkClick r:id="rId3"/>
              </a:rPr>
              <a:t>https://www.kaspersky.com/blog/amazing-internet-maps/10441/</a:t>
            </a:r>
            <a:endParaRPr lang="it-IT" altLang="it-IT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8947A-F429-4382-9263-092C452AB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95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E49CF-8670-4EB8-84BB-9361943E6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Gli</a:t>
            </a:r>
            <a:r>
              <a:rPr lang="en-US" sz="4800" dirty="0"/>
              <a:t> stack di </a:t>
            </a:r>
            <a:r>
              <a:rPr lang="en-US" sz="4800" dirty="0" err="1"/>
              <a:t>protocolli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83747-1CE8-40E8-938A-F7A7BB12E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527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14EAD0F-075E-4752-BD23-3B235FA16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Cos’è un protocollo </a:t>
            </a:r>
            <a:br>
              <a:rPr lang="en-US" altLang="it-IT"/>
            </a:br>
            <a:r>
              <a:rPr lang="en-US" altLang="it-IT" sz="3200"/>
              <a:t>(di comunicazione)</a:t>
            </a:r>
            <a:r>
              <a:rPr lang="en-US" altLang="it-IT"/>
              <a:t>?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DE983B9-C5E7-4B4A-ACD2-8926500EDF5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57400" y="1711325"/>
            <a:ext cx="3581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000" u="sng">
                <a:solidFill>
                  <a:srgbClr val="FF0000"/>
                </a:solidFill>
              </a:rPr>
              <a:t>Protocolli umani:</a:t>
            </a:r>
            <a:endParaRPr lang="en-US" altLang="it-IT" sz="2000"/>
          </a:p>
          <a:p>
            <a:pPr eaLnBrk="1" hangingPunct="1"/>
            <a:r>
              <a:rPr lang="en-US" altLang="it-IT" sz="2000"/>
              <a:t>“Che ora è?”</a:t>
            </a:r>
          </a:p>
          <a:p>
            <a:pPr eaLnBrk="1" hangingPunct="1"/>
            <a:r>
              <a:rPr lang="en-US" altLang="it-IT" sz="2000"/>
              <a:t>“Posso fare una domanda?”</a:t>
            </a:r>
          </a:p>
          <a:p>
            <a:pPr eaLnBrk="1" hangingPunct="1"/>
            <a:r>
              <a:rPr lang="en-US" altLang="it-IT" sz="2000"/>
              <a:t>Es. Le presentazioni, le telefonate</a:t>
            </a:r>
            <a:endParaRPr lang="en-US" altLang="it-IT" sz="2400"/>
          </a:p>
          <a:p>
            <a:pPr lvl="1" eaLnBrk="1" hangingPunct="1"/>
            <a:endParaRPr lang="en-US" altLang="it-IT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000"/>
              <a:t>… Invio di messaggi speciali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000"/>
              <a:t>… Azioni specifiche che vengono compiute alla ricezione del messaggio</a:t>
            </a: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D34D3363-54D4-4963-9E9E-ABF5D9AB6A8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019800" y="1371600"/>
            <a:ext cx="3810000" cy="2590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000" u="sng">
                <a:solidFill>
                  <a:srgbClr val="FF0000"/>
                </a:solidFill>
              </a:rPr>
              <a:t>Protocolli di rete:</a:t>
            </a:r>
            <a:endParaRPr lang="en-US" altLang="it-IT" sz="2000"/>
          </a:p>
          <a:p>
            <a:pPr eaLnBrk="1" hangingPunct="1"/>
            <a:r>
              <a:rPr lang="en-US" altLang="it-IT" sz="2000"/>
              <a:t>Attori: </a:t>
            </a:r>
          </a:p>
          <a:p>
            <a:pPr lvl="1" eaLnBrk="1" hangingPunct="1"/>
            <a:r>
              <a:rPr lang="en-US" altLang="it-IT"/>
              <a:t>Macchine e non umani</a:t>
            </a:r>
          </a:p>
          <a:p>
            <a:pPr eaLnBrk="1" hangingPunct="1"/>
            <a:r>
              <a:rPr lang="en-US" altLang="it-IT" sz="2000"/>
              <a:t>Tutta la comunicazione su Internet è governata da protocolli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498992-92F3-4E2F-B2D4-A8CD9A41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6870" name="Segnaposto numero diapositiva 6">
            <a:extLst>
              <a:ext uri="{FF2B5EF4-FFF2-40B4-BE49-F238E27FC236}">
                <a16:creationId xmlns:a16="http://schemas.microsoft.com/office/drawing/2014/main" id="{75A46052-491B-4A16-B581-8B02EBC87B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752E5336-836D-4A5C-83B3-E7C090B5AC3D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17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C1DD4D85-503D-44C9-8604-779DFDE9B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725" y="3563938"/>
            <a:ext cx="4267200" cy="2362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  <a:defRPr/>
            </a:pPr>
            <a:r>
              <a:rPr lang="en-US" altLang="it-IT" sz="2400" i="1" dirty="0">
                <a:latin typeface="+mn-lt"/>
              </a:rPr>
              <a:t>I </a:t>
            </a:r>
            <a:r>
              <a:rPr lang="en-US" altLang="it-IT" sz="2400" i="1" dirty="0" err="1">
                <a:latin typeface="+mn-lt"/>
              </a:rPr>
              <a:t>protocolli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definiscono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il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formato</a:t>
            </a:r>
            <a:r>
              <a:rPr lang="en-US" altLang="it-IT" sz="2400" i="1" dirty="0">
                <a:latin typeface="+mn-lt"/>
              </a:rPr>
              <a:t>, </a:t>
            </a:r>
            <a:r>
              <a:rPr lang="en-US" altLang="it-IT" sz="2400" i="1" dirty="0" err="1">
                <a:latin typeface="+mn-lt"/>
              </a:rPr>
              <a:t>l’ordine</a:t>
            </a:r>
            <a:r>
              <a:rPr lang="en-US" altLang="it-IT" sz="2400" i="1" dirty="0">
                <a:latin typeface="+mn-lt"/>
              </a:rPr>
              <a:t> e </a:t>
            </a:r>
            <a:r>
              <a:rPr lang="en-US" altLang="it-IT" sz="2400" i="1" dirty="0" err="1">
                <a:latin typeface="+mn-lt"/>
              </a:rPr>
              <a:t>il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significato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dei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messaggi</a:t>
            </a:r>
            <a:r>
              <a:rPr lang="en-US" altLang="it-IT" sz="2400" i="1" dirty="0">
                <a:latin typeface="+mn-lt"/>
              </a:rPr>
              <a:t>, le </a:t>
            </a:r>
            <a:r>
              <a:rPr lang="en-US" altLang="it-IT" sz="2400" i="1" dirty="0" err="1">
                <a:latin typeface="+mn-lt"/>
              </a:rPr>
              <a:t>azioni</a:t>
            </a:r>
            <a:r>
              <a:rPr lang="en-US" altLang="it-IT" sz="2400" i="1" dirty="0">
                <a:latin typeface="+mn-lt"/>
              </a:rPr>
              <a:t> da </a:t>
            </a:r>
            <a:r>
              <a:rPr lang="en-US" altLang="it-IT" sz="2400" i="1" dirty="0" err="1">
                <a:latin typeface="+mn-lt"/>
              </a:rPr>
              <a:t>compiere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all’atto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dell’invio</a:t>
            </a:r>
            <a:r>
              <a:rPr lang="en-US" altLang="it-IT" sz="2400" i="1" dirty="0">
                <a:latin typeface="+mn-lt"/>
              </a:rPr>
              <a:t> e </a:t>
            </a:r>
            <a:r>
              <a:rPr lang="en-US" altLang="it-IT" sz="2400" i="1" dirty="0" err="1">
                <a:latin typeface="+mn-lt"/>
              </a:rPr>
              <a:t>della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ricezione</a:t>
            </a:r>
            <a:r>
              <a:rPr lang="en-US" altLang="it-IT" sz="2400" i="1" dirty="0">
                <a:latin typeface="+mn-lt"/>
              </a:rPr>
              <a:t>, la </a:t>
            </a:r>
            <a:r>
              <a:rPr lang="en-US" altLang="it-IT" sz="2400" i="1" dirty="0" err="1">
                <a:latin typeface="+mn-lt"/>
              </a:rPr>
              <a:t>dimensione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degli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spinotti</a:t>
            </a:r>
            <a:r>
              <a:rPr lang="en-US" altLang="it-IT" sz="2400" i="1" dirty="0">
                <a:latin typeface="+mn-lt"/>
              </a:rPr>
              <a:t>, </a:t>
            </a:r>
            <a:r>
              <a:rPr lang="en-US" altLang="it-IT" sz="2400" i="1" dirty="0" err="1">
                <a:latin typeface="+mn-lt"/>
              </a:rPr>
              <a:t>i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materiali</a:t>
            </a:r>
            <a:r>
              <a:rPr lang="en-US" altLang="it-IT" sz="2400" i="1" dirty="0">
                <a:latin typeface="+mn-lt"/>
              </a:rPr>
              <a:t> </a:t>
            </a:r>
            <a:r>
              <a:rPr lang="en-US" altLang="it-IT" sz="2400" i="1" dirty="0" err="1">
                <a:latin typeface="+mn-lt"/>
              </a:rPr>
              <a:t>usati</a:t>
            </a:r>
            <a:r>
              <a:rPr lang="en-US" altLang="it-IT" sz="2400" i="1" dirty="0">
                <a:latin typeface="+mn-lt"/>
              </a:rPr>
              <a:t>, </a:t>
            </a:r>
            <a:r>
              <a:rPr lang="en-US" altLang="it-IT" sz="2400" i="1" dirty="0" err="1">
                <a:latin typeface="+mn-lt"/>
              </a:rPr>
              <a:t>ecc</a:t>
            </a:r>
            <a:r>
              <a:rPr lang="en-US" altLang="it-IT" sz="2400" i="1" dirty="0">
                <a:latin typeface="+mn-lt"/>
              </a:rPr>
              <a:t>. </a:t>
            </a:r>
            <a:r>
              <a:rPr lang="en-US" altLang="it-IT" sz="2400" i="1" dirty="0" err="1">
                <a:latin typeface="+mn-lt"/>
              </a:rPr>
              <a:t>ecc</a:t>
            </a:r>
            <a:r>
              <a:rPr lang="en-US" altLang="it-IT" sz="2400" i="1" dirty="0">
                <a:latin typeface="+mn-lt"/>
              </a:rPr>
              <a:t>. </a:t>
            </a:r>
            <a:endParaRPr lang="en-US" altLang="it-IT" sz="2400" i="1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7172" grpId="0" build="p"/>
      <p:bldP spid="71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C379F15A-D3E5-425B-9326-10CCA30E18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Cos’è un protocollo (2)?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6A5FBB8-FD56-46ED-A0AD-C9F795F57C3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57400" y="1371600"/>
            <a:ext cx="81534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400"/>
              <a:t>Un protocollo umano e un protocollo per hosts: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it-IT" sz="2400"/>
          </a:p>
        </p:txBody>
      </p:sp>
      <p:sp>
        <p:nvSpPr>
          <p:cNvPr id="55" name="Segnaposto piè di pagina 5">
            <a:extLst>
              <a:ext uri="{FF2B5EF4-FFF2-40B4-BE49-F238E27FC236}">
                <a16:creationId xmlns:a16="http://schemas.microsoft.com/office/drawing/2014/main" id="{A3BE55BD-9428-4FED-B395-A6B23174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8917" name="Segnaposto numero diapositiva 6">
            <a:extLst>
              <a:ext uri="{FF2B5EF4-FFF2-40B4-BE49-F238E27FC236}">
                <a16:creationId xmlns:a16="http://schemas.microsoft.com/office/drawing/2014/main" id="{9D99130A-9269-42E9-B59C-5468CB5553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D28F3A26-4732-47D1-97C7-D81157458898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18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200" name="Rectangle 8">
            <a:extLst>
              <a:ext uri="{FF2B5EF4-FFF2-40B4-BE49-F238E27FC236}">
                <a16:creationId xmlns:a16="http://schemas.microsoft.com/office/drawing/2014/main" id="{78AF7F4A-2663-4EE8-BEAE-0F20D2083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5943600"/>
            <a:ext cx="5414963" cy="533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  <a:defRPr/>
            </a:pPr>
            <a:r>
              <a:rPr lang="en-US" altLang="it-IT" sz="2400" u="sng">
                <a:solidFill>
                  <a:srgbClr val="FF0000"/>
                </a:solidFill>
                <a:latin typeface="+mn-lt"/>
              </a:rPr>
              <a:t>D:</a:t>
            </a:r>
            <a:r>
              <a:rPr lang="en-US" altLang="it-IT" sz="2400">
                <a:latin typeface="+mn-lt"/>
              </a:rPr>
              <a:t> Conoscete altri protocolli umani? 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1478F5C3-B920-4BD3-B87D-45648890A2F9}"/>
              </a:ext>
            </a:extLst>
          </p:cNvPr>
          <p:cNvGrpSpPr>
            <a:grpSpLocks/>
          </p:cNvGrpSpPr>
          <p:nvPr/>
        </p:nvGrpSpPr>
        <p:grpSpPr bwMode="auto">
          <a:xfrm>
            <a:off x="8697913" y="2917825"/>
            <a:ext cx="355600" cy="933450"/>
            <a:chOff x="4180" y="783"/>
            <a:chExt cx="150" cy="307"/>
          </a:xfrm>
        </p:grpSpPr>
        <p:sp>
          <p:nvSpPr>
            <p:cNvPr id="26673" name="AutoShape 17">
              <a:extLst>
                <a:ext uri="{FF2B5EF4-FFF2-40B4-BE49-F238E27FC236}">
                  <a16:creationId xmlns:a16="http://schemas.microsoft.com/office/drawing/2014/main" id="{7BDDB32C-9F50-42B6-9D1F-F8B370ACA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6674" name="Rectangle 18">
              <a:extLst>
                <a:ext uri="{FF2B5EF4-FFF2-40B4-BE49-F238E27FC236}">
                  <a16:creationId xmlns:a16="http://schemas.microsoft.com/office/drawing/2014/main" id="{6493CD28-39BD-41B5-8A5A-47527CC8B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70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6675" name="Rectangle 19">
              <a:extLst>
                <a:ext uri="{FF2B5EF4-FFF2-40B4-BE49-F238E27FC236}">
                  <a16:creationId xmlns:a16="http://schemas.microsoft.com/office/drawing/2014/main" id="{A2297952-EC52-4263-9020-2D7D68DF8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6676" name="AutoShape 20">
              <a:extLst>
                <a:ext uri="{FF2B5EF4-FFF2-40B4-BE49-F238E27FC236}">
                  <a16:creationId xmlns:a16="http://schemas.microsoft.com/office/drawing/2014/main" id="{417B2B49-6D35-4A74-B2EC-A50C5238C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38965" name="Line 21">
              <a:extLst>
                <a:ext uri="{FF2B5EF4-FFF2-40B4-BE49-F238E27FC236}">
                  <a16:creationId xmlns:a16="http://schemas.microsoft.com/office/drawing/2014/main" id="{B956B0D8-5802-409D-9520-299EA19CB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966" name="Line 22">
              <a:extLst>
                <a:ext uri="{FF2B5EF4-FFF2-40B4-BE49-F238E27FC236}">
                  <a16:creationId xmlns:a16="http://schemas.microsoft.com/office/drawing/2014/main" id="{B4B58E79-2D3F-4FAB-961F-D08582D616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79" name="Rectangle 23">
              <a:extLst>
                <a:ext uri="{FF2B5EF4-FFF2-40B4-BE49-F238E27FC236}">
                  <a16:creationId xmlns:a16="http://schemas.microsoft.com/office/drawing/2014/main" id="{3E17B4DD-F651-4841-B340-39A18E474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6680" name="Rectangle 24">
              <a:extLst>
                <a:ext uri="{FF2B5EF4-FFF2-40B4-BE49-F238E27FC236}">
                  <a16:creationId xmlns:a16="http://schemas.microsoft.com/office/drawing/2014/main" id="{5A9F39FC-DC35-41F4-96C2-B07E0EF8E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</p:grpSp>
      <p:graphicFrame>
        <p:nvGraphicFramePr>
          <p:cNvPr id="8218" name="Object 26">
            <a:extLst>
              <a:ext uri="{FF2B5EF4-FFF2-40B4-BE49-F238E27FC236}">
                <a16:creationId xmlns:a16="http://schemas.microsoft.com/office/drawing/2014/main" id="{E36393BA-CBFF-4CC3-BEBB-A0E6E6D70E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7425" y="2632076"/>
          <a:ext cx="6223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8218" name="Object 26">
                        <a:extLst>
                          <a:ext uri="{FF2B5EF4-FFF2-40B4-BE49-F238E27FC236}">
                            <a16:creationId xmlns:a16="http://schemas.microsoft.com/office/drawing/2014/main" id="{E36393BA-CBFF-4CC3-BEBB-A0E6E6D70E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425" y="2632076"/>
                        <a:ext cx="6223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7">
            <a:extLst>
              <a:ext uri="{FF2B5EF4-FFF2-40B4-BE49-F238E27FC236}">
                <a16:creationId xmlns:a16="http://schemas.microsoft.com/office/drawing/2014/main" id="{9D2AF2BC-8AD3-4AAA-8BB1-C04A17147B0C}"/>
              </a:ext>
            </a:extLst>
          </p:cNvPr>
          <p:cNvGrpSpPr>
            <a:grpSpLocks/>
          </p:cNvGrpSpPr>
          <p:nvPr/>
        </p:nvGrpSpPr>
        <p:grpSpPr bwMode="auto">
          <a:xfrm>
            <a:off x="2781301" y="2484438"/>
            <a:ext cx="1762125" cy="563562"/>
            <a:chOff x="792" y="1565"/>
            <a:chExt cx="1110" cy="355"/>
          </a:xfrm>
        </p:grpSpPr>
        <p:sp>
          <p:nvSpPr>
            <p:cNvPr id="38959" name="Line 10">
              <a:extLst>
                <a:ext uri="{FF2B5EF4-FFF2-40B4-BE49-F238E27FC236}">
                  <a16:creationId xmlns:a16="http://schemas.microsoft.com/office/drawing/2014/main" id="{3B9C5FEA-5513-4012-A5BF-CE891D22C4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" y="1746"/>
              <a:ext cx="1110" cy="1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72" name="Text Box 64">
              <a:extLst>
                <a:ext uri="{FF2B5EF4-FFF2-40B4-BE49-F238E27FC236}">
                  <a16:creationId xmlns:a16="http://schemas.microsoft.com/office/drawing/2014/main" id="{931B4B79-C3CB-4E12-B83F-DF3EBE426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" y="1565"/>
              <a:ext cx="415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altLang="it-IT" sz="2400">
                  <a:solidFill>
                    <a:srgbClr val="FF0000"/>
                  </a:solidFill>
                  <a:latin typeface="+mn-lt"/>
                </a:rPr>
                <a:t>Ou!</a:t>
              </a:r>
              <a:endParaRPr lang="en-US" altLang="it-IT" sz="2400">
                <a:latin typeface="+mn-lt"/>
              </a:endParaRPr>
            </a:p>
          </p:txBody>
        </p:sp>
      </p:grpSp>
      <p:grpSp>
        <p:nvGrpSpPr>
          <p:cNvPr id="4" name="Group 108">
            <a:extLst>
              <a:ext uri="{FF2B5EF4-FFF2-40B4-BE49-F238E27FC236}">
                <a16:creationId xmlns:a16="http://schemas.microsoft.com/office/drawing/2014/main" id="{20B2ACC1-F172-4AAC-B741-73A25480E52E}"/>
              </a:ext>
            </a:extLst>
          </p:cNvPr>
          <p:cNvGrpSpPr>
            <a:grpSpLocks/>
          </p:cNvGrpSpPr>
          <p:nvPr/>
        </p:nvGrpSpPr>
        <p:grpSpPr bwMode="auto">
          <a:xfrm>
            <a:off x="2495551" y="3141664"/>
            <a:ext cx="2085975" cy="573087"/>
            <a:chOff x="612" y="1979"/>
            <a:chExt cx="1314" cy="361"/>
          </a:xfrm>
        </p:grpSpPr>
        <p:sp>
          <p:nvSpPr>
            <p:cNvPr id="38957" name="Line 66">
              <a:extLst>
                <a:ext uri="{FF2B5EF4-FFF2-40B4-BE49-F238E27FC236}">
                  <a16:creationId xmlns:a16="http://schemas.microsoft.com/office/drawing/2014/main" id="{43701905-B142-460A-9C0D-4ED539A475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2" y="2112"/>
              <a:ext cx="1314" cy="2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70" name="Text Box 67">
              <a:extLst>
                <a:ext uri="{FF2B5EF4-FFF2-40B4-BE49-F238E27FC236}">
                  <a16:creationId xmlns:a16="http://schemas.microsoft.com/office/drawing/2014/main" id="{520F0D23-4FA2-44B9-AFE5-A00D8902A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1979"/>
              <a:ext cx="420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altLang="it-IT" sz="2400">
                  <a:solidFill>
                    <a:srgbClr val="FF0000"/>
                  </a:solidFill>
                  <a:latin typeface="+mn-lt"/>
                </a:rPr>
                <a:t>Ah?</a:t>
              </a:r>
              <a:endParaRPr lang="en-US" altLang="it-IT" sz="2400">
                <a:latin typeface="+mn-lt"/>
              </a:endParaRPr>
            </a:p>
          </p:txBody>
        </p:sp>
      </p:grpSp>
      <p:grpSp>
        <p:nvGrpSpPr>
          <p:cNvPr id="5" name="Group 109">
            <a:extLst>
              <a:ext uri="{FF2B5EF4-FFF2-40B4-BE49-F238E27FC236}">
                <a16:creationId xmlns:a16="http://schemas.microsoft.com/office/drawing/2014/main" id="{759EA281-CA71-4279-8B4D-01699875FD4C}"/>
              </a:ext>
            </a:extLst>
          </p:cNvPr>
          <p:cNvGrpSpPr>
            <a:grpSpLocks/>
          </p:cNvGrpSpPr>
          <p:nvPr/>
        </p:nvGrpSpPr>
        <p:grpSpPr bwMode="auto">
          <a:xfrm>
            <a:off x="2457451" y="3694113"/>
            <a:ext cx="2162175" cy="620712"/>
            <a:chOff x="588" y="2327"/>
            <a:chExt cx="1362" cy="391"/>
          </a:xfrm>
        </p:grpSpPr>
        <p:sp>
          <p:nvSpPr>
            <p:cNvPr id="38953" name="Line 70">
              <a:extLst>
                <a:ext uri="{FF2B5EF4-FFF2-40B4-BE49-F238E27FC236}">
                  <a16:creationId xmlns:a16="http://schemas.microsoft.com/office/drawing/2014/main" id="{B839276E-44BF-43F9-BF18-30F816969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" y="2370"/>
              <a:ext cx="1362" cy="2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8954" name="Group 72">
              <a:extLst>
                <a:ext uri="{FF2B5EF4-FFF2-40B4-BE49-F238E27FC236}">
                  <a16:creationId xmlns:a16="http://schemas.microsoft.com/office/drawing/2014/main" id="{42CBA33D-20DB-45E4-B29B-A5E864528C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" y="2327"/>
              <a:ext cx="1053" cy="391"/>
              <a:chOff x="554" y="2747"/>
              <a:chExt cx="1053" cy="391"/>
            </a:xfrm>
          </p:grpSpPr>
          <p:sp>
            <p:nvSpPr>
              <p:cNvPr id="26667" name="Rectangle 71">
                <a:extLst>
                  <a:ext uri="{FF2B5EF4-FFF2-40B4-BE49-F238E27FC236}">
                    <a16:creationId xmlns:a16="http://schemas.microsoft.com/office/drawing/2014/main" id="{9030BAB0-AC90-4DD9-9D05-90452CEAA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6668" name="Text Box 69">
                <a:extLst>
                  <a:ext uri="{FF2B5EF4-FFF2-40B4-BE49-F238E27FC236}">
                    <a16:creationId xmlns:a16="http://schemas.microsoft.com/office/drawing/2014/main" id="{DD7C096D-9AF2-4D6A-9D20-7FE1CA6E68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" y="2747"/>
                <a:ext cx="1053" cy="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2000">
                    <a:solidFill>
                      <a:srgbClr val="FF0000"/>
                    </a:solidFill>
                    <a:latin typeface="+mn-lt"/>
                  </a:rPr>
                  <a:t>Che ore sono?</a:t>
                </a:r>
                <a:endParaRPr lang="en-US" altLang="it-IT" sz="2000">
                  <a:latin typeface="+mn-lt"/>
                </a:endParaRPr>
              </a:p>
            </p:txBody>
          </p:sp>
        </p:grpSp>
      </p:grpSp>
      <p:grpSp>
        <p:nvGrpSpPr>
          <p:cNvPr id="7" name="Group 110">
            <a:extLst>
              <a:ext uri="{FF2B5EF4-FFF2-40B4-BE49-F238E27FC236}">
                <a16:creationId xmlns:a16="http://schemas.microsoft.com/office/drawing/2014/main" id="{573A92C7-167C-4E26-90E8-E304A51D12B2}"/>
              </a:ext>
            </a:extLst>
          </p:cNvPr>
          <p:cNvGrpSpPr>
            <a:grpSpLocks/>
          </p:cNvGrpSpPr>
          <p:nvPr/>
        </p:nvGrpSpPr>
        <p:grpSpPr bwMode="auto">
          <a:xfrm>
            <a:off x="2619376" y="4333875"/>
            <a:ext cx="1952625" cy="488950"/>
            <a:chOff x="690" y="2730"/>
            <a:chExt cx="1230" cy="308"/>
          </a:xfrm>
        </p:grpSpPr>
        <p:sp>
          <p:nvSpPr>
            <p:cNvPr id="38949" name="Line 73">
              <a:extLst>
                <a:ext uri="{FF2B5EF4-FFF2-40B4-BE49-F238E27FC236}">
                  <a16:creationId xmlns:a16="http://schemas.microsoft.com/office/drawing/2014/main" id="{4519C5C5-E82E-4FF8-9B3A-F37423F51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0" y="2730"/>
              <a:ext cx="1230" cy="21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8950" name="Group 76">
              <a:extLst>
                <a:ext uri="{FF2B5EF4-FFF2-40B4-BE49-F238E27FC236}">
                  <a16:creationId xmlns:a16="http://schemas.microsoft.com/office/drawing/2014/main" id="{3D2720C4-2A67-4198-B47B-0783018F91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" y="2747"/>
              <a:ext cx="502" cy="291"/>
              <a:chOff x="1046" y="2771"/>
              <a:chExt cx="502" cy="291"/>
            </a:xfrm>
          </p:grpSpPr>
          <p:sp>
            <p:nvSpPr>
              <p:cNvPr id="26663" name="Rectangle 75">
                <a:extLst>
                  <a:ext uri="{FF2B5EF4-FFF2-40B4-BE49-F238E27FC236}">
                    <a16:creationId xmlns:a16="http://schemas.microsoft.com/office/drawing/2014/main" id="{CFA2DF3B-629E-42B9-BB67-760362672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6664" name="Text Box 74">
                <a:extLst>
                  <a:ext uri="{FF2B5EF4-FFF2-40B4-BE49-F238E27FC236}">
                    <a16:creationId xmlns:a16="http://schemas.microsoft.com/office/drawing/2014/main" id="{A3857696-A942-4387-856B-6BA0FEDF28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2400">
                    <a:solidFill>
                      <a:srgbClr val="FF0000"/>
                    </a:solidFill>
                    <a:latin typeface="+mn-lt"/>
                  </a:rPr>
                  <a:t>2:00</a:t>
                </a:r>
                <a:endParaRPr lang="en-US" altLang="it-IT" sz="2400">
                  <a:latin typeface="+mn-lt"/>
                </a:endParaRPr>
              </a:p>
            </p:txBody>
          </p:sp>
        </p:grpSp>
      </p:grpSp>
      <p:grpSp>
        <p:nvGrpSpPr>
          <p:cNvPr id="9" name="Group 111">
            <a:extLst>
              <a:ext uri="{FF2B5EF4-FFF2-40B4-BE49-F238E27FC236}">
                <a16:creationId xmlns:a16="http://schemas.microsoft.com/office/drawing/2014/main" id="{66222799-167C-4432-A121-5BE28DB9F9F1}"/>
              </a:ext>
            </a:extLst>
          </p:cNvPr>
          <p:cNvGrpSpPr>
            <a:grpSpLocks/>
          </p:cNvGrpSpPr>
          <p:nvPr/>
        </p:nvGrpSpPr>
        <p:grpSpPr bwMode="auto">
          <a:xfrm>
            <a:off x="6743700" y="2713039"/>
            <a:ext cx="1798638" cy="708025"/>
            <a:chOff x="3288" y="1709"/>
            <a:chExt cx="1133" cy="446"/>
          </a:xfrm>
        </p:grpSpPr>
        <p:sp>
          <p:nvSpPr>
            <p:cNvPr id="26659" name="Text Box 78">
              <a:extLst>
                <a:ext uri="{FF2B5EF4-FFF2-40B4-BE49-F238E27FC236}">
                  <a16:creationId xmlns:a16="http://schemas.microsoft.com/office/drawing/2014/main" id="{A1266F51-B572-418D-A71D-14A79AEE5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0" y="1709"/>
              <a:ext cx="1131" cy="44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altLang="it-IT" sz="2000">
                  <a:solidFill>
                    <a:srgbClr val="FF0000"/>
                  </a:solidFill>
                  <a:latin typeface="+mn-lt"/>
                </a:rPr>
                <a:t>TCP connection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altLang="it-IT" sz="2000">
                  <a:solidFill>
                    <a:srgbClr val="FF0000"/>
                  </a:solidFill>
                  <a:latin typeface="+mn-lt"/>
                </a:rPr>
                <a:t> request</a:t>
              </a:r>
              <a:endParaRPr lang="en-US" altLang="it-IT" sz="2400">
                <a:latin typeface="+mn-lt"/>
              </a:endParaRPr>
            </a:p>
          </p:txBody>
        </p:sp>
        <p:sp>
          <p:nvSpPr>
            <p:cNvPr id="38948" name="Line 89">
              <a:extLst>
                <a:ext uri="{FF2B5EF4-FFF2-40B4-BE49-F238E27FC236}">
                  <a16:creationId xmlns:a16="http://schemas.microsoft.com/office/drawing/2014/main" id="{E02F0990-54EC-44ED-B372-FB9C57742F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1878"/>
              <a:ext cx="1110" cy="1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0" name="Group 112">
            <a:extLst>
              <a:ext uri="{FF2B5EF4-FFF2-40B4-BE49-F238E27FC236}">
                <a16:creationId xmlns:a16="http://schemas.microsoft.com/office/drawing/2014/main" id="{6EF0E070-3000-4D34-A8ED-1BB9008A8101}"/>
              </a:ext>
            </a:extLst>
          </p:cNvPr>
          <p:cNvGrpSpPr>
            <a:grpSpLocks/>
          </p:cNvGrpSpPr>
          <p:nvPr/>
        </p:nvGrpSpPr>
        <p:grpSpPr bwMode="auto">
          <a:xfrm>
            <a:off x="6419851" y="3408364"/>
            <a:ext cx="2085975" cy="708025"/>
            <a:chOff x="3084" y="2147"/>
            <a:chExt cx="1314" cy="446"/>
          </a:xfrm>
        </p:grpSpPr>
        <p:sp>
          <p:nvSpPr>
            <p:cNvPr id="38943" name="Line 90">
              <a:extLst>
                <a:ext uri="{FF2B5EF4-FFF2-40B4-BE49-F238E27FC236}">
                  <a16:creationId xmlns:a16="http://schemas.microsoft.com/office/drawing/2014/main" id="{0518E9F2-C901-475B-BAB8-41266A9BC8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4" y="2190"/>
              <a:ext cx="1314" cy="2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8944" name="Group 93">
              <a:extLst>
                <a:ext uri="{FF2B5EF4-FFF2-40B4-BE49-F238E27FC236}">
                  <a16:creationId xmlns:a16="http://schemas.microsoft.com/office/drawing/2014/main" id="{9C0D0EBC-4D31-4AC1-AB25-73E3075758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" y="2147"/>
              <a:ext cx="1131" cy="446"/>
              <a:chOff x="3248" y="2147"/>
              <a:chExt cx="1131" cy="446"/>
            </a:xfrm>
          </p:grpSpPr>
          <p:sp>
            <p:nvSpPr>
              <p:cNvPr id="26657" name="Rectangle 92">
                <a:extLst>
                  <a:ext uri="{FF2B5EF4-FFF2-40B4-BE49-F238E27FC236}">
                    <a16:creationId xmlns:a16="http://schemas.microsoft.com/office/drawing/2014/main" id="{5885C7D6-5603-4314-BE19-870CEB246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" y="2190"/>
                <a:ext cx="906" cy="1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6658" name="Text Box 91">
                <a:extLst>
                  <a:ext uri="{FF2B5EF4-FFF2-40B4-BE49-F238E27FC236}">
                    <a16:creationId xmlns:a16="http://schemas.microsoft.com/office/drawing/2014/main" id="{CF5301C8-F20E-4D9F-B96F-E6F2EA3357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8" y="2147"/>
                <a:ext cx="1131" cy="4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2000">
                    <a:solidFill>
                      <a:srgbClr val="FF0000"/>
                    </a:solidFill>
                    <a:latin typeface="+mn-lt"/>
                  </a:rPr>
                  <a:t>TCP connection</a:t>
                </a:r>
              </a:p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2000">
                    <a:solidFill>
                      <a:srgbClr val="FF0000"/>
                    </a:solidFill>
                    <a:latin typeface="+mn-lt"/>
                  </a:rPr>
                  <a:t>response</a:t>
                </a:r>
                <a:endParaRPr lang="en-US" altLang="it-IT" sz="2400">
                  <a:latin typeface="+mn-lt"/>
                </a:endParaRPr>
              </a:p>
            </p:txBody>
          </p:sp>
        </p:grpSp>
      </p:grpSp>
      <p:grpSp>
        <p:nvGrpSpPr>
          <p:cNvPr id="12" name="Group 113">
            <a:extLst>
              <a:ext uri="{FF2B5EF4-FFF2-40B4-BE49-F238E27FC236}">
                <a16:creationId xmlns:a16="http://schemas.microsoft.com/office/drawing/2014/main" id="{7F0E359E-3038-4A69-9324-57DF1A22D71B}"/>
              </a:ext>
            </a:extLst>
          </p:cNvPr>
          <p:cNvGrpSpPr>
            <a:grpSpLocks/>
          </p:cNvGrpSpPr>
          <p:nvPr/>
        </p:nvGrpSpPr>
        <p:grpSpPr bwMode="auto">
          <a:xfrm>
            <a:off x="6467475" y="4086225"/>
            <a:ext cx="4006850" cy="419100"/>
            <a:chOff x="3114" y="2574"/>
            <a:chExt cx="2524" cy="264"/>
          </a:xfrm>
        </p:grpSpPr>
        <p:sp>
          <p:nvSpPr>
            <p:cNvPr id="38939" name="Line 94">
              <a:extLst>
                <a:ext uri="{FF2B5EF4-FFF2-40B4-BE49-F238E27FC236}">
                  <a16:creationId xmlns:a16="http://schemas.microsoft.com/office/drawing/2014/main" id="{607B03DA-F3C3-453F-A823-78C5A19444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4" y="2574"/>
              <a:ext cx="1512" cy="2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8940" name="Group 97">
              <a:extLst>
                <a:ext uri="{FF2B5EF4-FFF2-40B4-BE49-F238E27FC236}">
                  <a16:creationId xmlns:a16="http://schemas.microsoft.com/office/drawing/2014/main" id="{40510932-C0CB-4D59-9F15-A6335AD9F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" y="2615"/>
              <a:ext cx="2390" cy="192"/>
              <a:chOff x="3212" y="2597"/>
              <a:chExt cx="2390" cy="192"/>
            </a:xfrm>
          </p:grpSpPr>
          <p:sp>
            <p:nvSpPr>
              <p:cNvPr id="26653" name="Rectangle 96">
                <a:extLst>
                  <a:ext uri="{FF2B5EF4-FFF2-40B4-BE49-F238E27FC236}">
                    <a16:creationId xmlns:a16="http://schemas.microsoft.com/office/drawing/2014/main" id="{6E4FAA3B-1D5E-4893-8337-1F517F80A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" y="2628"/>
                <a:ext cx="2100" cy="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6654" name="Text Box 95">
                <a:extLst>
                  <a:ext uri="{FF2B5EF4-FFF2-40B4-BE49-F238E27FC236}">
                    <a16:creationId xmlns:a16="http://schemas.microsoft.com/office/drawing/2014/main" id="{EC8B0D8A-C087-4F7E-8DCF-3BA5D9B070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2" y="2597"/>
                <a:ext cx="2390" cy="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1400">
                    <a:solidFill>
                      <a:srgbClr val="FF0000"/>
                    </a:solidFill>
                    <a:latin typeface="+mn-lt"/>
                  </a:rPr>
                  <a:t>Get http://www.awl.com/kurose-ross</a:t>
                </a:r>
                <a:endParaRPr lang="en-US" altLang="it-IT" sz="2400">
                  <a:latin typeface="+mn-lt"/>
                </a:endParaRPr>
              </a:p>
            </p:txBody>
          </p:sp>
        </p:grp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BA0A578D-F9F1-46B1-91F0-86DD30A81282}"/>
              </a:ext>
            </a:extLst>
          </p:cNvPr>
          <p:cNvGrpSpPr>
            <a:grpSpLocks/>
          </p:cNvGrpSpPr>
          <p:nvPr/>
        </p:nvGrpSpPr>
        <p:grpSpPr bwMode="auto">
          <a:xfrm>
            <a:off x="6467475" y="4648200"/>
            <a:ext cx="2343150" cy="465138"/>
            <a:chOff x="3114" y="2928"/>
            <a:chExt cx="1476" cy="293"/>
          </a:xfrm>
        </p:grpSpPr>
        <p:sp>
          <p:nvSpPr>
            <p:cNvPr id="38935" name="Line 85">
              <a:extLst>
                <a:ext uri="{FF2B5EF4-FFF2-40B4-BE49-F238E27FC236}">
                  <a16:creationId xmlns:a16="http://schemas.microsoft.com/office/drawing/2014/main" id="{72590C83-C8CF-49DD-8018-8BA3A9B129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4" y="2928"/>
              <a:ext cx="1476" cy="27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8936" name="Group 98">
              <a:extLst>
                <a:ext uri="{FF2B5EF4-FFF2-40B4-BE49-F238E27FC236}">
                  <a16:creationId xmlns:a16="http://schemas.microsoft.com/office/drawing/2014/main" id="{2E526981-2037-49C2-A854-B6DB9D0424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4" y="2933"/>
              <a:ext cx="572" cy="288"/>
              <a:chOff x="1046" y="2771"/>
              <a:chExt cx="572" cy="288"/>
            </a:xfrm>
          </p:grpSpPr>
          <p:sp>
            <p:nvSpPr>
              <p:cNvPr id="26649" name="Rectangle 99">
                <a:extLst>
                  <a:ext uri="{FF2B5EF4-FFF2-40B4-BE49-F238E27FC236}">
                    <a16:creationId xmlns:a16="http://schemas.microsoft.com/office/drawing/2014/main" id="{53D489E6-6E62-40F6-8042-195862B58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it-IT" altLang="it-IT" sz="2400">
                  <a:latin typeface="+mn-lt"/>
                </a:endParaRPr>
              </a:p>
            </p:txBody>
          </p:sp>
          <p:sp>
            <p:nvSpPr>
              <p:cNvPr id="26650" name="Text Box 100">
                <a:extLst>
                  <a:ext uri="{FF2B5EF4-FFF2-40B4-BE49-F238E27FC236}">
                    <a16:creationId xmlns:a16="http://schemas.microsoft.com/office/drawing/2014/main" id="{82A14788-BC3E-4E75-AD3E-592CFA162E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2771"/>
                <a:ext cx="572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en-US" altLang="it-IT" sz="2400">
                    <a:solidFill>
                      <a:srgbClr val="FF0000"/>
                    </a:solidFill>
                    <a:latin typeface="+mn-lt"/>
                  </a:rPr>
                  <a:t>&lt;file&gt;</a:t>
                </a:r>
                <a:endParaRPr lang="en-US" altLang="it-IT" sz="2400">
                  <a:latin typeface="+mn-lt"/>
                </a:endParaRPr>
              </a:p>
            </p:txBody>
          </p:sp>
        </p:grpSp>
      </p:grpSp>
      <p:sp>
        <p:nvSpPr>
          <p:cNvPr id="38931" name="Line 101">
            <a:extLst>
              <a:ext uri="{FF2B5EF4-FFF2-40B4-BE49-F238E27FC236}">
                <a16:creationId xmlns:a16="http://schemas.microsoft.com/office/drawing/2014/main" id="{730BCBCE-1E6B-44BD-AF6D-A5AAD7BCB0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1650" y="1962151"/>
            <a:ext cx="0" cy="38576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38932" name="Group 105">
            <a:extLst>
              <a:ext uri="{FF2B5EF4-FFF2-40B4-BE49-F238E27FC236}">
                <a16:creationId xmlns:a16="http://schemas.microsoft.com/office/drawing/2014/main" id="{ABB43CA7-4421-4A30-9005-69EE2F822279}"/>
              </a:ext>
            </a:extLst>
          </p:cNvPr>
          <p:cNvGrpSpPr>
            <a:grpSpLocks/>
          </p:cNvGrpSpPr>
          <p:nvPr/>
        </p:nvGrpSpPr>
        <p:grpSpPr bwMode="auto">
          <a:xfrm>
            <a:off x="5203826" y="5094288"/>
            <a:ext cx="1006475" cy="461962"/>
            <a:chOff x="2198" y="3221"/>
            <a:chExt cx="634" cy="291"/>
          </a:xfrm>
        </p:grpSpPr>
        <p:sp>
          <p:nvSpPr>
            <p:cNvPr id="26645" name="Rectangle 104">
              <a:extLst>
                <a:ext uri="{FF2B5EF4-FFF2-40B4-BE49-F238E27FC236}">
                  <a16:creationId xmlns:a16="http://schemas.microsoft.com/office/drawing/2014/main" id="{938352B1-A281-4303-9E14-FB348699C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26646" name="Text Box 102">
              <a:extLst>
                <a:ext uri="{FF2B5EF4-FFF2-40B4-BE49-F238E27FC236}">
                  <a16:creationId xmlns:a16="http://schemas.microsoft.com/office/drawing/2014/main" id="{9DF96D52-C2FB-4C17-9182-6A4F78F11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634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altLang="it-IT" sz="2400">
                  <a:solidFill>
                    <a:schemeClr val="accent2"/>
                  </a:solidFill>
                  <a:latin typeface="+mn-lt"/>
                </a:rPr>
                <a:t>tempo</a:t>
              </a:r>
              <a:endParaRPr lang="en-US" altLang="it-IT" sz="2400">
                <a:latin typeface="+mn-lt"/>
              </a:endParaRPr>
            </a:p>
          </p:txBody>
        </p:sp>
      </p:grpSp>
      <p:pic>
        <p:nvPicPr>
          <p:cNvPr id="8" name="Picture 7" descr="A picture containing balloon, aircraft&#10;&#10;Description automatically generated">
            <a:extLst>
              <a:ext uri="{FF2B5EF4-FFF2-40B4-BE49-F238E27FC236}">
                <a16:creationId xmlns:a16="http://schemas.microsoft.com/office/drawing/2014/main" id="{C2B6555A-491B-40EB-86AF-8E1553CDB1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4" t="14165" r="33021" b="15435"/>
          <a:stretch/>
        </p:blipFill>
        <p:spPr>
          <a:xfrm>
            <a:off x="4638549" y="2666978"/>
            <a:ext cx="433192" cy="7175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2D19778-D03A-4AE8-A7B7-CC72B13F3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13461" r="66932" b="16139"/>
          <a:stretch/>
        </p:blipFill>
        <p:spPr>
          <a:xfrm>
            <a:off x="2258700" y="2349105"/>
            <a:ext cx="397501" cy="662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4F01BE86-4377-4955-B566-2832CB46A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Protocolli a “Strati”</a:t>
            </a: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DCCAB324-5710-4B36-A6DD-73DDBAE9B6A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57400" y="1371600"/>
            <a:ext cx="3581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400" u="sng">
                <a:solidFill>
                  <a:srgbClr val="FF0000"/>
                </a:solidFill>
              </a:rPr>
              <a:t>Le reti sono complesse </a:t>
            </a:r>
          </a:p>
          <a:p>
            <a:pPr eaLnBrk="1" hangingPunct="1"/>
            <a:r>
              <a:rPr lang="en-US" altLang="it-IT" sz="2400"/>
              <a:t>tanti ”attori”:</a:t>
            </a:r>
          </a:p>
          <a:p>
            <a:pPr lvl="1" eaLnBrk="1" hangingPunct="1"/>
            <a:r>
              <a:rPr lang="en-US" altLang="it-IT"/>
              <a:t>hosts</a:t>
            </a:r>
          </a:p>
          <a:p>
            <a:pPr lvl="1" eaLnBrk="1" hangingPunct="1"/>
            <a:r>
              <a:rPr lang="en-US" altLang="it-IT"/>
              <a:t>routers</a:t>
            </a:r>
          </a:p>
          <a:p>
            <a:pPr lvl="1" eaLnBrk="1" hangingPunct="1"/>
            <a:r>
              <a:rPr lang="en-US" altLang="it-IT"/>
              <a:t>collegamenti con vari mezzi</a:t>
            </a:r>
          </a:p>
          <a:p>
            <a:pPr lvl="1" eaLnBrk="1" hangingPunct="1"/>
            <a:r>
              <a:rPr lang="en-US" altLang="it-IT"/>
              <a:t>applicazioni</a:t>
            </a:r>
          </a:p>
          <a:p>
            <a:pPr lvl="1" eaLnBrk="1" hangingPunct="1"/>
            <a:r>
              <a:rPr lang="en-US" altLang="it-IT"/>
              <a:t>protocolli</a:t>
            </a:r>
          </a:p>
          <a:p>
            <a:pPr lvl="1" eaLnBrk="1" hangingPunct="1"/>
            <a:r>
              <a:rPr lang="en-US" altLang="it-IT"/>
              <a:t>hardware, software</a:t>
            </a:r>
            <a:endParaRPr lang="en-US" altLang="it-IT" sz="2000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E833D98D-DB2A-4F40-9B15-4F75F418BA3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076950" y="2266951"/>
            <a:ext cx="3943350" cy="261937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it-IT" u="sng">
                <a:solidFill>
                  <a:srgbClr val="FF0000"/>
                </a:solidFill>
              </a:rPr>
              <a:t>Domanda:</a:t>
            </a:r>
            <a:r>
              <a:rPr lang="en-US" altLang="it-IT" sz="2400" u="sng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it-IT" sz="2400"/>
              <a:t>C’è una qualche speranza di capirci qualcosa?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it-IT" sz="240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it-IT" sz="2400"/>
              <a:t>O almeno di passare l’esame?</a:t>
            </a:r>
          </a:p>
        </p:txBody>
      </p:sp>
      <p:sp>
        <p:nvSpPr>
          <p:cNvPr id="5" name="Segnaposto piè di pagina 5">
            <a:extLst>
              <a:ext uri="{FF2B5EF4-FFF2-40B4-BE49-F238E27FC236}">
                <a16:creationId xmlns:a16="http://schemas.microsoft.com/office/drawing/2014/main" id="{90F3C93E-BB40-48BC-89AD-FB68F068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1318" name="Segnaposto numero diapositiva 6">
            <a:extLst>
              <a:ext uri="{FF2B5EF4-FFF2-40B4-BE49-F238E27FC236}">
                <a16:creationId xmlns:a16="http://schemas.microsoft.com/office/drawing/2014/main" id="{B1F683FE-2391-4386-80E2-9E37297B70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A0EE7191-7819-4B8F-B8A4-011E2CB85D64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19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410" name="Titolo 3">
            <a:extLst>
              <a:ext uri="{FF2B5EF4-FFF2-40B4-BE49-F238E27FC236}">
                <a16:creationId xmlns:a16="http://schemas.microsoft.com/office/drawing/2014/main" id="{1D84C937-996E-4C22-908F-A9AFA1B33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138" y="1665335"/>
            <a:ext cx="3669161" cy="2760098"/>
          </a:xfrm>
        </p:spPr>
        <p:txBody>
          <a:bodyPr>
            <a:normAutofit/>
          </a:bodyPr>
          <a:lstStyle/>
          <a:p>
            <a:pPr eaLnBrk="1" hangingPunct="1"/>
            <a:r>
              <a:rPr lang="it-IT" altLang="it-IT" dirty="0">
                <a:solidFill>
                  <a:srgbClr val="FFFFFF"/>
                </a:solidFill>
              </a:rPr>
              <a:t>Informazioni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56FB8C1-CBB3-4BED-96AC-831799E0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rtlCol="0" anchor="ctr">
            <a:normAutofit fontScale="92500" lnSpcReduction="20000"/>
          </a:bodyPr>
          <a:lstStyle/>
          <a:p>
            <a:pPr>
              <a:defRPr/>
            </a:pPr>
            <a:r>
              <a:rPr lang="it-IT" altLang="it-IT" sz="2400" dirty="0">
                <a:solidFill>
                  <a:srgbClr val="000000"/>
                </a:solidFill>
              </a:rPr>
              <a:t>Ricevimento prof. Ianni</a:t>
            </a:r>
          </a:p>
          <a:p>
            <a:pPr lvl="1">
              <a:defRPr/>
            </a:pPr>
            <a:r>
              <a:rPr lang="it-IT" altLang="it-IT" sz="2000" b="1" dirty="0">
                <a:solidFill>
                  <a:srgbClr val="000000"/>
                </a:solidFill>
              </a:rPr>
              <a:t>Fino al 31 Dicembre 2023: Martedì 15:00</a:t>
            </a:r>
          </a:p>
          <a:p>
            <a:pPr lvl="2">
              <a:defRPr/>
            </a:pPr>
            <a:r>
              <a:rPr lang="it-IT" altLang="it-IT" sz="1600" b="1" dirty="0">
                <a:solidFill>
                  <a:srgbClr val="000000"/>
                </a:solidFill>
              </a:rPr>
              <a:t>A partire da Gennaio 2023: Lunedì 15:00</a:t>
            </a:r>
          </a:p>
          <a:p>
            <a:pPr>
              <a:defRPr/>
            </a:pPr>
            <a:r>
              <a:rPr lang="it-IT" altLang="it-IT" sz="2400" dirty="0">
                <a:solidFill>
                  <a:srgbClr val="000000"/>
                </a:solidFill>
              </a:rPr>
              <a:t>Ricevimento dott. F. </a:t>
            </a:r>
            <a:r>
              <a:rPr lang="it-IT" altLang="it-IT" sz="2400" dirty="0" err="1">
                <a:solidFill>
                  <a:srgbClr val="000000"/>
                </a:solidFill>
              </a:rPr>
              <a:t>Pacenza</a:t>
            </a:r>
            <a:endParaRPr lang="it-IT" altLang="it-IT" sz="2400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it-IT" altLang="it-IT" dirty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it-IT" altLang="it-IT" sz="2400" dirty="0">
                <a:solidFill>
                  <a:srgbClr val="000000"/>
                </a:solidFill>
              </a:rPr>
              <a:t>Lucidi e libro</a:t>
            </a:r>
          </a:p>
          <a:p>
            <a:pPr>
              <a:defRPr/>
            </a:pPr>
            <a:r>
              <a:rPr lang="it-IT" altLang="it-IT" sz="2400" dirty="0">
                <a:solidFill>
                  <a:srgbClr val="000000"/>
                </a:solidFill>
              </a:rPr>
              <a:t>Modalità esame</a:t>
            </a:r>
          </a:p>
          <a:p>
            <a:pPr lvl="1">
              <a:defRPr/>
            </a:pPr>
            <a:r>
              <a:rPr lang="it-IT" altLang="it-IT" sz="2000" dirty="0">
                <a:solidFill>
                  <a:srgbClr val="000000"/>
                </a:solidFill>
              </a:rPr>
              <a:t>Questionario al calcolatore</a:t>
            </a:r>
          </a:p>
          <a:p>
            <a:pPr lvl="1">
              <a:defRPr/>
            </a:pPr>
            <a:r>
              <a:rPr lang="it-IT" altLang="it-IT" sz="2000" dirty="0">
                <a:solidFill>
                  <a:srgbClr val="000000"/>
                </a:solidFill>
              </a:rPr>
              <a:t>Progettino a consegna obbligatoria</a:t>
            </a:r>
          </a:p>
          <a:p>
            <a:pPr lvl="2">
              <a:defRPr/>
            </a:pPr>
            <a:r>
              <a:rPr lang="it-IT" altLang="it-IT" sz="1600" dirty="0">
                <a:solidFill>
                  <a:srgbClr val="000000"/>
                </a:solidFill>
              </a:rPr>
              <a:t>(non valutato per il voto finale)</a:t>
            </a:r>
          </a:p>
          <a:p>
            <a:pPr>
              <a:defRPr/>
            </a:pPr>
            <a:endParaRPr lang="it-IT" altLang="it-IT" sz="24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it-IT" altLang="it-IT" sz="2400" dirty="0">
                <a:solidFill>
                  <a:srgbClr val="000000"/>
                </a:solidFill>
              </a:rPr>
              <a:t>ORARIO </a:t>
            </a:r>
          </a:p>
          <a:p>
            <a:pPr>
              <a:defRPr/>
            </a:pPr>
            <a:r>
              <a:rPr lang="it-IT" altLang="it-IT" sz="2400" dirty="0" err="1">
                <a:solidFill>
                  <a:srgbClr val="000000"/>
                </a:solidFill>
              </a:rPr>
              <a:t>I’m</a:t>
            </a:r>
            <a:r>
              <a:rPr lang="it-IT" altLang="it-IT" sz="2400" dirty="0">
                <a:solidFill>
                  <a:srgbClr val="000000"/>
                </a:solidFill>
              </a:rPr>
              <a:t> </a:t>
            </a:r>
            <a:r>
              <a:rPr lang="it-IT" altLang="it-IT" sz="2400" dirty="0" err="1">
                <a:solidFill>
                  <a:srgbClr val="000000"/>
                </a:solidFill>
              </a:rPr>
              <a:t>here</a:t>
            </a:r>
            <a:r>
              <a:rPr lang="it-IT" altLang="it-IT" sz="2400" dirty="0">
                <a:solidFill>
                  <a:srgbClr val="000000"/>
                </a:solidFill>
              </a:rPr>
              <a:t> on the Erasmus </a:t>
            </a:r>
            <a:r>
              <a:rPr lang="it-IT" altLang="it-IT" sz="2400" dirty="0" err="1">
                <a:solidFill>
                  <a:srgbClr val="000000"/>
                </a:solidFill>
              </a:rPr>
              <a:t>program</a:t>
            </a:r>
            <a:r>
              <a:rPr lang="it-IT" altLang="it-IT" sz="2400" dirty="0">
                <a:solidFill>
                  <a:srgbClr val="000000"/>
                </a:solidFill>
              </a:rPr>
              <a:t>, can I take the </a:t>
            </a:r>
            <a:r>
              <a:rPr lang="it-IT" altLang="it-IT" sz="2400" dirty="0" err="1">
                <a:solidFill>
                  <a:srgbClr val="000000"/>
                </a:solidFill>
              </a:rPr>
              <a:t>exam</a:t>
            </a:r>
            <a:r>
              <a:rPr lang="it-IT" altLang="it-IT" sz="2400" dirty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it-IT" altLang="it-IT" sz="2400" dirty="0">
                <a:solidFill>
                  <a:srgbClr val="000000"/>
                </a:solidFill>
              </a:rPr>
              <a:t>Propedeuticità:</a:t>
            </a:r>
          </a:p>
          <a:p>
            <a:pPr lvl="1">
              <a:defRPr/>
            </a:pPr>
            <a:r>
              <a:rPr lang="it-IT" altLang="it-IT" sz="2000" dirty="0">
                <a:solidFill>
                  <a:srgbClr val="000000"/>
                </a:solidFill>
              </a:rPr>
              <a:t>Formale: fondamenti di programmazione 1</a:t>
            </a:r>
          </a:p>
          <a:p>
            <a:pPr lvl="1">
              <a:defRPr/>
            </a:pPr>
            <a:r>
              <a:rPr lang="it-IT" altLang="it-IT" sz="2000" dirty="0">
                <a:solidFill>
                  <a:srgbClr val="000000"/>
                </a:solidFill>
              </a:rPr>
              <a:t>Sostanziale: sistemi operativi</a:t>
            </a:r>
          </a:p>
          <a:p>
            <a:pPr>
              <a:defRPr/>
            </a:pPr>
            <a:endParaRPr lang="it-IT" altLang="it-IT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it-IT" altLang="it-IT" sz="2400" dirty="0">
              <a:solidFill>
                <a:srgbClr val="000000"/>
              </a:solidFill>
            </a:endParaRP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C71178E-FF92-42EB-BAC9-F3E243A98C8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000">
                <a:solidFill>
                  <a:srgbClr val="898989"/>
                </a:solidFill>
              </a:rPr>
              <a:t> Introduction</a:t>
            </a:r>
            <a:endParaRPr lang="en-US" sz="1000">
              <a:solidFill>
                <a:srgbClr val="898989"/>
              </a:solidFill>
              <a:latin typeface="Times New Roman" pitchFamily="18" charset="0"/>
            </a:endParaRPr>
          </a:p>
        </p:txBody>
      </p:sp>
      <p:sp>
        <p:nvSpPr>
          <p:cNvPr id="17413" name="Segnaposto numero diapositiva 2">
            <a:extLst>
              <a:ext uri="{FF2B5EF4-FFF2-40B4-BE49-F238E27FC236}">
                <a16:creationId xmlns:a16="http://schemas.microsoft.com/office/drawing/2014/main" id="{079CB328-8A71-4B3B-BFD0-DDEF20CAD27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0825930" y="6223702"/>
            <a:ext cx="570728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Aft>
                <a:spcPts val="600"/>
              </a:spcAft>
            </a:pPr>
            <a:r>
              <a:rPr lang="en-US" altLang="it-IT" sz="1000">
                <a:solidFill>
                  <a:srgbClr val="898989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06432921-18E4-480A-8AB8-83626FF7879C}" type="slidenum">
              <a:rPr lang="en-US" altLang="it-IT" sz="1000">
                <a:solidFill>
                  <a:srgbClr val="898989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>
                <a:spcAft>
                  <a:spcPts val="600"/>
                </a:spcAft>
              </a:pPr>
              <a:t>2</a:t>
            </a:fld>
            <a:endParaRPr lang="en-US" altLang="it-IT" sz="1000">
              <a:solidFill>
                <a:srgbClr val="898989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A yellow and blue star with black text&#10;&#10;Description automatically generated">
            <a:extLst>
              <a:ext uri="{FF2B5EF4-FFF2-40B4-BE49-F238E27FC236}">
                <a16:creationId xmlns:a16="http://schemas.microsoft.com/office/drawing/2014/main" id="{5A73C67E-2FAD-7726-85CD-EF5DDFB92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123" y="2898554"/>
            <a:ext cx="395279" cy="395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F8E8E-434A-31B2-60C8-AC8EA7ADD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59" y="3576180"/>
            <a:ext cx="3249374" cy="3081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45">
            <a:extLst>
              <a:ext uri="{FF2B5EF4-FFF2-40B4-BE49-F238E27FC236}">
                <a16:creationId xmlns:a16="http://schemas.microsoft.com/office/drawing/2014/main" id="{2AC02229-7862-4695-B871-F2553B70E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547" y="2667397"/>
            <a:ext cx="629444" cy="89695"/>
          </a:xfrm>
          <a:prstGeom prst="leftRightArrow">
            <a:avLst>
              <a:gd name="adj1" fmla="val 50000"/>
              <a:gd name="adj2" fmla="val 2596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62" name="Rectangle 39">
            <a:extLst>
              <a:ext uri="{FF2B5EF4-FFF2-40B4-BE49-F238E27FC236}">
                <a16:creationId xmlns:a16="http://schemas.microsoft.com/office/drawing/2014/main" id="{BCCA4BC4-398C-4266-B794-B4CDC7C2C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3175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it-IT"/>
              <a:t>Il nostro sistema postale</a:t>
            </a:r>
          </a:p>
        </p:txBody>
      </p:sp>
      <p:sp>
        <p:nvSpPr>
          <p:cNvPr id="111656" name="Rectangle 40">
            <a:extLst>
              <a:ext uri="{FF2B5EF4-FFF2-40B4-BE49-F238E27FC236}">
                <a16:creationId xmlns:a16="http://schemas.microsoft.com/office/drawing/2014/main" id="{39F0507C-0142-443E-B359-0CF1DFDE24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66925" y="4254501"/>
            <a:ext cx="7613650" cy="17637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000" dirty="0">
                <a:solidFill>
                  <a:srgbClr val="FF0000"/>
                </a:solidFill>
              </a:rPr>
              <a:t>Strati: </a:t>
            </a:r>
            <a:r>
              <a:rPr lang="en-US" altLang="it-IT" sz="2000" dirty="0" err="1"/>
              <a:t>Ogni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strato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implementa</a:t>
            </a:r>
            <a:r>
              <a:rPr lang="en-US" altLang="it-IT" sz="2000" dirty="0"/>
              <a:t> un </a:t>
            </a:r>
            <a:r>
              <a:rPr lang="en-US" altLang="it-IT" sz="2000" dirty="0" err="1"/>
              <a:t>servizio</a:t>
            </a:r>
            <a:endParaRPr lang="en-US" altLang="it-IT" sz="2400" dirty="0"/>
          </a:p>
          <a:p>
            <a:pPr lvl="1" eaLnBrk="1" hangingPunct="1"/>
            <a:r>
              <a:rPr lang="en-US" altLang="it-IT" sz="2000" dirty="0" err="1"/>
              <a:t>Tramite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nuove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funzionalità</a:t>
            </a:r>
            <a:r>
              <a:rPr lang="en-US" altLang="it-IT" sz="2000" dirty="0"/>
              <a:t> </a:t>
            </a:r>
          </a:p>
          <a:p>
            <a:pPr lvl="1" eaLnBrk="1" hangingPunct="1"/>
            <a:r>
              <a:rPr lang="en-US" altLang="it-IT" sz="2000" dirty="0" err="1"/>
              <a:t>Basandosi</a:t>
            </a:r>
            <a:r>
              <a:rPr lang="en-US" altLang="it-IT" sz="2000" dirty="0"/>
              <a:t> sui </a:t>
            </a:r>
            <a:r>
              <a:rPr lang="en-US" altLang="it-IT" sz="2000" dirty="0" err="1"/>
              <a:t>servizi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forniti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dallo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strato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inferiore</a:t>
            </a:r>
            <a:endParaRPr lang="en-US" altLang="it-IT" sz="2000" dirty="0"/>
          </a:p>
          <a:p>
            <a:pPr lvl="1" eaLnBrk="1" hangingPunct="1"/>
            <a:r>
              <a:rPr lang="en-US" altLang="it-IT" sz="2000" dirty="0"/>
              <a:t>Analogia con </a:t>
            </a:r>
            <a:r>
              <a:rPr lang="en-US" altLang="it-IT" sz="2000" dirty="0" err="1"/>
              <a:t>Classi</a:t>
            </a:r>
            <a:r>
              <a:rPr lang="en-US" altLang="it-IT" sz="2000" dirty="0"/>
              <a:t> e </a:t>
            </a:r>
            <a:r>
              <a:rPr lang="en-US" altLang="it-IT" sz="2000" dirty="0" err="1"/>
              <a:t>Metodi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propri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della</a:t>
            </a:r>
            <a:r>
              <a:rPr lang="en-US" altLang="it-IT" sz="2000" dirty="0"/>
              <a:t> OOP</a:t>
            </a:r>
          </a:p>
          <a:p>
            <a:pPr lvl="2" eaLnBrk="1" hangingPunct="1"/>
            <a:r>
              <a:rPr lang="en-US" altLang="it-IT" sz="1600" dirty="0"/>
              <a:t>E.g. </a:t>
            </a:r>
            <a:r>
              <a:rPr lang="en-US" altLang="it-IT" sz="1600" dirty="0" err="1"/>
              <a:t>Ufficio.send</a:t>
            </a:r>
            <a:r>
              <a:rPr lang="en-US" altLang="it-IT" sz="1600" dirty="0"/>
              <a:t>(</a:t>
            </a:r>
            <a:r>
              <a:rPr lang="en-US" altLang="it-IT" sz="1600" dirty="0" err="1"/>
              <a:t>Lettera</a:t>
            </a:r>
            <a:r>
              <a:rPr lang="en-US" altLang="it-IT" sz="1600" dirty="0"/>
              <a:t> L, </a:t>
            </a:r>
            <a:r>
              <a:rPr lang="en-US" altLang="it-IT" sz="1600" dirty="0" err="1"/>
              <a:t>Destinatario</a:t>
            </a:r>
            <a:r>
              <a:rPr lang="en-US" altLang="it-IT" sz="1600" dirty="0"/>
              <a:t> D);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it-IT" sz="2400" dirty="0"/>
          </a:p>
        </p:txBody>
      </p:sp>
      <p:sp>
        <p:nvSpPr>
          <p:cNvPr id="48" name="Segnaposto piè di pagina 4">
            <a:extLst>
              <a:ext uri="{FF2B5EF4-FFF2-40B4-BE49-F238E27FC236}">
                <a16:creationId xmlns:a16="http://schemas.microsoft.com/office/drawing/2014/main" id="{8008941E-7A3B-4E1D-A22A-2E4CB88CF26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3365" name="Segnaposto numero diapositiva 5">
            <a:extLst>
              <a:ext uri="{FF2B5EF4-FFF2-40B4-BE49-F238E27FC236}">
                <a16:creationId xmlns:a16="http://schemas.microsoft.com/office/drawing/2014/main" id="{5E36CC33-6D8A-4148-8E80-8A1C212AD56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45F634A1-2205-4C53-BA97-0257D49ADAEB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20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3366" name="Rectangle 2">
            <a:extLst>
              <a:ext uri="{FF2B5EF4-FFF2-40B4-BE49-F238E27FC236}">
                <a16:creationId xmlns:a16="http://schemas.microsoft.com/office/drawing/2014/main" id="{986F5EB8-A0F3-4C02-B4A9-C91D18413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1838326"/>
            <a:ext cx="1631950" cy="1717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67" name="Text Box 3">
            <a:extLst>
              <a:ext uri="{FF2B5EF4-FFF2-40B4-BE49-F238E27FC236}">
                <a16:creationId xmlns:a16="http://schemas.microsoft.com/office/drawing/2014/main" id="{BF1997AE-5296-4CC4-A033-878C384D2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6" y="1922463"/>
            <a:ext cx="1700213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it-IT" sz="1400" dirty="0" err="1">
                <a:latin typeface="Arial" panose="020B0604020202020204" pitchFamily="34" charset="0"/>
              </a:rPr>
              <a:t>Redazione</a:t>
            </a:r>
            <a:r>
              <a:rPr lang="en-US" altLang="it-IT" sz="1400" dirty="0">
                <a:latin typeface="Arial" panose="020B0604020202020204" pitchFamily="34" charset="0"/>
              </a:rPr>
              <a:t> </a:t>
            </a:r>
            <a:r>
              <a:rPr lang="en-US" altLang="it-IT" sz="1400" dirty="0" err="1">
                <a:latin typeface="Arial" panose="020B0604020202020204" pitchFamily="34" charset="0"/>
              </a:rPr>
              <a:t>Lettera</a:t>
            </a:r>
            <a:endParaRPr lang="en-US" altLang="it-IT" sz="1400" dirty="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n-US" altLang="it-IT" sz="1400" dirty="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 dirty="0" err="1">
                <a:latin typeface="Arial" panose="020B0604020202020204" pitchFamily="34" charset="0"/>
              </a:rPr>
              <a:t>Spedizione</a:t>
            </a:r>
            <a:endParaRPr lang="en-US" altLang="it-IT" sz="1400" dirty="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n-US" altLang="it-IT" sz="1400" dirty="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 dirty="0" err="1">
                <a:latin typeface="Arial" panose="020B0604020202020204" pitchFamily="34" charset="0"/>
              </a:rPr>
              <a:t>Ufficio</a:t>
            </a:r>
            <a:endParaRPr lang="en-US" altLang="it-IT" sz="1400" dirty="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n-US" altLang="it-IT" sz="1400" dirty="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 dirty="0" err="1">
                <a:latin typeface="Arial" panose="020B0604020202020204" pitchFamily="34" charset="0"/>
              </a:rPr>
              <a:t>Furgoncini</a:t>
            </a:r>
            <a:r>
              <a:rPr lang="en-US" altLang="it-IT" sz="1400" dirty="0">
                <a:latin typeface="Arial" panose="020B0604020202020204" pitchFamily="34" charset="0"/>
              </a:rPr>
              <a:t>, </a:t>
            </a:r>
            <a:r>
              <a:rPr lang="en-US" altLang="it-IT" sz="1400" dirty="0" err="1">
                <a:latin typeface="Arial" panose="020B0604020202020204" pitchFamily="34" charset="0"/>
              </a:rPr>
              <a:t>Aerei</a:t>
            </a:r>
            <a:r>
              <a:rPr lang="en-US" altLang="it-IT" sz="1400" dirty="0">
                <a:latin typeface="Arial" panose="020B0604020202020204" pitchFamily="34" charset="0"/>
              </a:rPr>
              <a:t>, Navi…</a:t>
            </a:r>
          </a:p>
          <a:p>
            <a:pPr algn="ctr">
              <a:lnSpc>
                <a:spcPct val="80000"/>
              </a:lnSpc>
            </a:pPr>
            <a:endParaRPr lang="en-US" altLang="it-IT" sz="1400" dirty="0">
              <a:latin typeface="Arial" panose="020B0604020202020204" pitchFamily="34" charset="0"/>
            </a:endParaRPr>
          </a:p>
        </p:txBody>
      </p:sp>
      <p:sp>
        <p:nvSpPr>
          <p:cNvPr id="143368" name="Line 4">
            <a:extLst>
              <a:ext uri="{FF2B5EF4-FFF2-40B4-BE49-F238E27FC236}">
                <a16:creationId xmlns:a16="http://schemas.microsoft.com/office/drawing/2014/main" id="{83C04DFB-51A2-42F6-AE32-F10E1AF458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4" y="2197100"/>
            <a:ext cx="162083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69" name="Line 5">
            <a:extLst>
              <a:ext uri="{FF2B5EF4-FFF2-40B4-BE49-F238E27FC236}">
                <a16:creationId xmlns:a16="http://schemas.microsoft.com/office/drawing/2014/main" id="{D95331C0-DD09-4321-9928-C3E843DB6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5964" y="2544764"/>
            <a:ext cx="1620837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70" name="Line 6">
            <a:extLst>
              <a:ext uri="{FF2B5EF4-FFF2-40B4-BE49-F238E27FC236}">
                <a16:creationId xmlns:a16="http://schemas.microsoft.com/office/drawing/2014/main" id="{74A086A5-4364-443C-AE2B-AA0E7A96D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4" y="2890839"/>
            <a:ext cx="1620837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71" name="Text Box 8">
            <a:extLst>
              <a:ext uri="{FF2B5EF4-FFF2-40B4-BE49-F238E27FC236}">
                <a16:creationId xmlns:a16="http://schemas.microsoft.com/office/drawing/2014/main" id="{656D8B06-A749-40C0-8966-F6E0548C9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775" y="3683000"/>
            <a:ext cx="7254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t-IT" sz="1200">
                <a:latin typeface="Arial" panose="020B0604020202020204" pitchFamily="34" charset="0"/>
              </a:rPr>
              <a:t>Mittente</a:t>
            </a:r>
          </a:p>
        </p:txBody>
      </p:sp>
      <p:sp>
        <p:nvSpPr>
          <p:cNvPr id="143372" name="Text Box 9">
            <a:extLst>
              <a:ext uri="{FF2B5EF4-FFF2-40B4-BE49-F238E27FC236}">
                <a16:creationId xmlns:a16="http://schemas.microsoft.com/office/drawing/2014/main" id="{5A65518A-52AC-4F56-9B58-E443767FC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489" y="3692525"/>
            <a:ext cx="9937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t-IT" sz="1200">
                <a:latin typeface="Arial" panose="020B0604020202020204" pitchFamily="34" charset="0"/>
              </a:rPr>
              <a:t>Destinatario</a:t>
            </a:r>
          </a:p>
        </p:txBody>
      </p:sp>
      <p:sp>
        <p:nvSpPr>
          <p:cNvPr id="143373" name="Text Box 10">
            <a:extLst>
              <a:ext uri="{FF2B5EF4-FFF2-40B4-BE49-F238E27FC236}">
                <a16:creationId xmlns:a16="http://schemas.microsoft.com/office/drawing/2014/main" id="{B96AA47A-D2F8-4AEF-B773-389DD9DC7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0413" y="3687764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t-IT" sz="1200">
                <a:latin typeface="Arial" panose="020B0604020202020204" pitchFamily="34" charset="0"/>
              </a:rPr>
              <a:t>Sistema di trasporto</a:t>
            </a:r>
          </a:p>
        </p:txBody>
      </p:sp>
      <p:sp>
        <p:nvSpPr>
          <p:cNvPr id="143374" name="Rectangle 21">
            <a:extLst>
              <a:ext uri="{FF2B5EF4-FFF2-40B4-BE49-F238E27FC236}">
                <a16:creationId xmlns:a16="http://schemas.microsoft.com/office/drawing/2014/main" id="{2D2C39FB-3FA8-431B-9BE6-C66F0692D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1849439"/>
            <a:ext cx="1631950" cy="1717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75" name="Text Box 22">
            <a:extLst>
              <a:ext uri="{FF2B5EF4-FFF2-40B4-BE49-F238E27FC236}">
                <a16:creationId xmlns:a16="http://schemas.microsoft.com/office/drawing/2014/main" id="{555A3D53-7549-4053-96A1-69BEA16F8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5476" y="1924051"/>
            <a:ext cx="1700213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it-IT" sz="1400">
                <a:latin typeface="Arial" panose="020B0604020202020204" pitchFamily="34" charset="0"/>
              </a:rPr>
              <a:t>Lettura Lettera</a:t>
            </a: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>
                <a:latin typeface="Arial" panose="020B0604020202020204" pitchFamily="34" charset="0"/>
              </a:rPr>
              <a:t>Ricezione</a:t>
            </a: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>
                <a:latin typeface="Arial" panose="020B0604020202020204" pitchFamily="34" charset="0"/>
              </a:rPr>
              <a:t>Ufficio</a:t>
            </a: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it-IT" sz="1400">
                <a:latin typeface="Arial" panose="020B0604020202020204" pitchFamily="34" charset="0"/>
              </a:rPr>
              <a:t>Furgoncini, Aerei, Navi…</a:t>
            </a:r>
          </a:p>
          <a:p>
            <a:pPr algn="ctr">
              <a:lnSpc>
                <a:spcPct val="80000"/>
              </a:lnSpc>
            </a:pPr>
            <a:endParaRPr lang="en-US" altLang="it-IT" sz="1400">
              <a:latin typeface="Arial" panose="020B0604020202020204" pitchFamily="34" charset="0"/>
            </a:endParaRPr>
          </a:p>
        </p:txBody>
      </p:sp>
      <p:sp>
        <p:nvSpPr>
          <p:cNvPr id="143376" name="Line 23">
            <a:extLst>
              <a:ext uri="{FF2B5EF4-FFF2-40B4-BE49-F238E27FC236}">
                <a16:creationId xmlns:a16="http://schemas.microsoft.com/office/drawing/2014/main" id="{C3EDC364-1DDF-49B5-9990-35D1F743E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1039" y="2208214"/>
            <a:ext cx="1620837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77" name="Line 24">
            <a:extLst>
              <a:ext uri="{FF2B5EF4-FFF2-40B4-BE49-F238E27FC236}">
                <a16:creationId xmlns:a16="http://schemas.microsoft.com/office/drawing/2014/main" id="{C86D1279-417F-418C-8781-0D2D1ADB8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7389" y="2555875"/>
            <a:ext cx="162083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78" name="Line 25">
            <a:extLst>
              <a:ext uri="{FF2B5EF4-FFF2-40B4-BE49-F238E27FC236}">
                <a16:creationId xmlns:a16="http://schemas.microsoft.com/office/drawing/2014/main" id="{FBBCE3DF-EB2F-4398-8701-2B7D60E6E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1039" y="2901950"/>
            <a:ext cx="162083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3379" name="Text Box 32">
            <a:extLst>
              <a:ext uri="{FF2B5EF4-FFF2-40B4-BE49-F238E27FC236}">
                <a16:creationId xmlns:a16="http://schemas.microsoft.com/office/drawing/2014/main" id="{34B21E14-6B75-4987-86CB-FB9946D88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3038" y="1908175"/>
            <a:ext cx="596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t-IT" sz="1200">
                <a:latin typeface="Arial" panose="020B0604020202020204" pitchFamily="34" charset="0"/>
              </a:rPr>
              <a:t>Foglio</a:t>
            </a:r>
          </a:p>
        </p:txBody>
      </p:sp>
      <p:sp>
        <p:nvSpPr>
          <p:cNvPr id="143380" name="Text Box 33">
            <a:extLst>
              <a:ext uri="{FF2B5EF4-FFF2-40B4-BE49-F238E27FC236}">
                <a16:creationId xmlns:a16="http://schemas.microsoft.com/office/drawing/2014/main" id="{ADE78052-E9C9-4C46-AB6B-FAE29493E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3039" y="2247900"/>
            <a:ext cx="573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t-IT" sz="1200">
                <a:latin typeface="Arial" panose="020B0604020202020204" pitchFamily="34" charset="0"/>
              </a:rPr>
              <a:t>Busta</a:t>
            </a:r>
          </a:p>
        </p:txBody>
      </p:sp>
      <p:sp>
        <p:nvSpPr>
          <p:cNvPr id="143381" name="Text Box 34">
            <a:extLst>
              <a:ext uri="{FF2B5EF4-FFF2-40B4-BE49-F238E27FC236}">
                <a16:creationId xmlns:a16="http://schemas.microsoft.com/office/drawing/2014/main" id="{A3471ADC-BA1D-4956-A1E7-A8833A99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3039" y="2587625"/>
            <a:ext cx="606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t-IT" sz="1200">
                <a:latin typeface="Arial" panose="020B0604020202020204" pitchFamily="34" charset="0"/>
              </a:rPr>
              <a:t>Sacco</a:t>
            </a:r>
          </a:p>
        </p:txBody>
      </p:sp>
      <p:sp>
        <p:nvSpPr>
          <p:cNvPr id="143382" name="Text Box 35">
            <a:extLst>
              <a:ext uri="{FF2B5EF4-FFF2-40B4-BE49-F238E27FC236}">
                <a16:creationId xmlns:a16="http://schemas.microsoft.com/office/drawing/2014/main" id="{68688C6B-637B-4403-A4A3-3E03AD3B5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2526" y="2927351"/>
            <a:ext cx="14906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t-IT" sz="1200">
                <a:latin typeface="Arial" panose="020B0604020202020204" pitchFamily="34" charset="0"/>
              </a:rPr>
              <a:t>Sacchi/Container...</a:t>
            </a:r>
          </a:p>
        </p:txBody>
      </p:sp>
      <p:pic>
        <p:nvPicPr>
          <p:cNvPr id="143383" name="Picture 42" descr="posta">
            <a:hlinkClick r:id="rId3"/>
            <a:extLst>
              <a:ext uri="{FF2B5EF4-FFF2-40B4-BE49-F238E27FC236}">
                <a16:creationId xmlns:a16="http://schemas.microsoft.com/office/drawing/2014/main" id="{38A5F605-446E-4E7E-BCE8-38262F318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39" y="849313"/>
            <a:ext cx="7524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4" name="AutoShape 43">
            <a:extLst>
              <a:ext uri="{FF2B5EF4-FFF2-40B4-BE49-F238E27FC236}">
                <a16:creationId xmlns:a16="http://schemas.microsoft.com/office/drawing/2014/main" id="{00C39217-270D-4719-A975-DD1A4EBD9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6" y="1966914"/>
            <a:ext cx="2328863" cy="179387"/>
          </a:xfrm>
          <a:prstGeom prst="leftRightArrow">
            <a:avLst>
              <a:gd name="adj1" fmla="val 50000"/>
              <a:gd name="adj2" fmla="val 2596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85" name="AutoShape 44">
            <a:extLst>
              <a:ext uri="{FF2B5EF4-FFF2-40B4-BE49-F238E27FC236}">
                <a16:creationId xmlns:a16="http://schemas.microsoft.com/office/drawing/2014/main" id="{BB51E0ED-9D5B-4793-AED5-E089B046B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6" y="2300289"/>
            <a:ext cx="2328863" cy="179387"/>
          </a:xfrm>
          <a:prstGeom prst="leftRightArrow">
            <a:avLst>
              <a:gd name="adj1" fmla="val 50000"/>
              <a:gd name="adj2" fmla="val 2596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87" name="AutoShape 46">
            <a:extLst>
              <a:ext uri="{FF2B5EF4-FFF2-40B4-BE49-F238E27FC236}">
                <a16:creationId xmlns:a16="http://schemas.microsoft.com/office/drawing/2014/main" id="{D754E520-DCEC-46D9-A632-0B924A312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6" y="3060700"/>
            <a:ext cx="2328863" cy="179388"/>
          </a:xfrm>
          <a:prstGeom prst="leftRightArrow">
            <a:avLst>
              <a:gd name="adj1" fmla="val 50000"/>
              <a:gd name="adj2" fmla="val 2596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88" name="Rectangle 28">
            <a:extLst>
              <a:ext uri="{FF2B5EF4-FFF2-40B4-BE49-F238E27FC236}">
                <a16:creationId xmlns:a16="http://schemas.microsoft.com/office/drawing/2014/main" id="{36CA042C-ADBD-42C7-B754-1F8DA8C01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50" y="2968626"/>
            <a:ext cx="8402638" cy="436563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89" name="Rectangle 29">
            <a:extLst>
              <a:ext uri="{FF2B5EF4-FFF2-40B4-BE49-F238E27FC236}">
                <a16:creationId xmlns:a16="http://schemas.microsoft.com/office/drawing/2014/main" id="{43F6ABF0-3C5F-493C-B083-08F4FAB30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50" y="2621123"/>
            <a:ext cx="8402638" cy="184150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90" name="Rectangle 30">
            <a:extLst>
              <a:ext uri="{FF2B5EF4-FFF2-40B4-BE49-F238E27FC236}">
                <a16:creationId xmlns:a16="http://schemas.microsoft.com/office/drawing/2014/main" id="{7E49A47B-BEC7-4DD1-95BE-C658EB6CB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51" y="2292351"/>
            <a:ext cx="8391525" cy="195263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91" name="Rectangle 31">
            <a:extLst>
              <a:ext uri="{FF2B5EF4-FFF2-40B4-BE49-F238E27FC236}">
                <a16:creationId xmlns:a16="http://schemas.microsoft.com/office/drawing/2014/main" id="{DDBCB36D-2F40-4ABC-80CF-7FE247F9B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51" y="1954213"/>
            <a:ext cx="8393113" cy="195262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3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143392" name="Text Box 48">
            <a:extLst>
              <a:ext uri="{FF2B5EF4-FFF2-40B4-BE49-F238E27FC236}">
                <a16:creationId xmlns:a16="http://schemas.microsoft.com/office/drawing/2014/main" id="{E0D32023-6166-4421-81B2-EEDA8FEAD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4939" y="3675063"/>
            <a:ext cx="96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it-IT" sz="1200">
                <a:latin typeface="Arial" panose="020B0604020202020204" pitchFamily="34" charset="0"/>
              </a:rPr>
              <a:t>Oggetto</a:t>
            </a:r>
          </a:p>
          <a:p>
            <a:pPr algn="ctr" eaLnBrk="1" hangingPunct="1"/>
            <a:r>
              <a:rPr lang="en-US" altLang="it-IT" sz="1200">
                <a:latin typeface="Arial" panose="020B0604020202020204" pitchFamily="34" charset="0"/>
              </a:rPr>
              <a:t>Trasportato</a:t>
            </a:r>
          </a:p>
        </p:txBody>
      </p:sp>
      <p:sp>
        <p:nvSpPr>
          <p:cNvPr id="111669" name="Oval 53">
            <a:extLst>
              <a:ext uri="{FF2B5EF4-FFF2-40B4-BE49-F238E27FC236}">
                <a16:creationId xmlns:a16="http://schemas.microsoft.com/office/drawing/2014/main" id="{DF1A4839-842F-4E94-B7C4-8761FCB75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4" y="1941513"/>
            <a:ext cx="255587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0" name="Oval 54">
            <a:extLst>
              <a:ext uri="{FF2B5EF4-FFF2-40B4-BE49-F238E27FC236}">
                <a16:creationId xmlns:a16="http://schemas.microsoft.com/office/drawing/2014/main" id="{9858DD67-8146-494E-B093-5B01F0B7C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4" y="2274888"/>
            <a:ext cx="255587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1" name="Oval 55">
            <a:extLst>
              <a:ext uri="{FF2B5EF4-FFF2-40B4-BE49-F238E27FC236}">
                <a16:creationId xmlns:a16="http://schemas.microsoft.com/office/drawing/2014/main" id="{C253F8E2-E75B-4F00-ACA1-CC8B4431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4" y="2627313"/>
            <a:ext cx="255587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2" name="Oval 56">
            <a:extLst>
              <a:ext uri="{FF2B5EF4-FFF2-40B4-BE49-F238E27FC236}">
                <a16:creationId xmlns:a16="http://schemas.microsoft.com/office/drawing/2014/main" id="{B2E14E8E-239A-4505-A4DE-1C4F93767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4" y="3063876"/>
            <a:ext cx="255587" cy="2079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4" name="Oval 58">
            <a:extLst>
              <a:ext uri="{FF2B5EF4-FFF2-40B4-BE49-F238E27FC236}">
                <a16:creationId xmlns:a16="http://schemas.microsoft.com/office/drawing/2014/main" id="{E4A9B446-A68D-4BEF-8C70-2209BFF4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114" y="1938338"/>
            <a:ext cx="255587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5" name="Oval 59">
            <a:extLst>
              <a:ext uri="{FF2B5EF4-FFF2-40B4-BE49-F238E27FC236}">
                <a16:creationId xmlns:a16="http://schemas.microsoft.com/office/drawing/2014/main" id="{FF28B677-49EE-4AF3-AEF4-DBA4C3FE8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2279651"/>
            <a:ext cx="255588" cy="2079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6" name="Oval 60">
            <a:extLst>
              <a:ext uri="{FF2B5EF4-FFF2-40B4-BE49-F238E27FC236}">
                <a16:creationId xmlns:a16="http://schemas.microsoft.com/office/drawing/2014/main" id="{CC61B56A-2E84-4606-BB6B-42AE88E94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289" y="2620963"/>
            <a:ext cx="255587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77" name="Oval 61">
            <a:extLst>
              <a:ext uri="{FF2B5EF4-FFF2-40B4-BE49-F238E27FC236}">
                <a16:creationId xmlns:a16="http://schemas.microsoft.com/office/drawing/2014/main" id="{B845E89A-9DF1-4399-8482-F0CE8849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75" y="3046413"/>
            <a:ext cx="255588" cy="2079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it-IT" altLang="it-IT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0F0A12-C7FB-4C28-98F2-7A6FFDB93CC0}"/>
              </a:ext>
            </a:extLst>
          </p:cNvPr>
          <p:cNvSpPr/>
          <p:nvPr/>
        </p:nvSpPr>
        <p:spPr>
          <a:xfrm>
            <a:off x="4754766" y="2606776"/>
            <a:ext cx="486426" cy="22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Uff</a:t>
            </a:r>
            <a:endParaRPr lang="it-IT" sz="1400" dirty="0"/>
          </a:p>
        </p:txBody>
      </p:sp>
      <p:sp>
        <p:nvSpPr>
          <p:cNvPr id="45" name="AutoShape 45">
            <a:extLst>
              <a:ext uri="{FF2B5EF4-FFF2-40B4-BE49-F238E27FC236}">
                <a16:creationId xmlns:a16="http://schemas.microsoft.com/office/drawing/2014/main" id="{16F09910-91BF-4398-8CB5-E72DC4CB4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0821" y="2685545"/>
            <a:ext cx="629444" cy="89695"/>
          </a:xfrm>
          <a:prstGeom prst="leftRightArrow">
            <a:avLst>
              <a:gd name="adj1" fmla="val 50000"/>
              <a:gd name="adj2" fmla="val 2596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6" name="AutoShape 45">
            <a:extLst>
              <a:ext uri="{FF2B5EF4-FFF2-40B4-BE49-F238E27FC236}">
                <a16:creationId xmlns:a16="http://schemas.microsoft.com/office/drawing/2014/main" id="{41F9903C-CA60-414C-A46C-2E4FBBE4A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858" y="2681687"/>
            <a:ext cx="678882" cy="75009"/>
          </a:xfrm>
          <a:prstGeom prst="leftRightArrow">
            <a:avLst>
              <a:gd name="adj1" fmla="val 50000"/>
              <a:gd name="adj2" fmla="val 2596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C34E07F-8594-4001-8CA7-49EFF53DBC88}"/>
              </a:ext>
            </a:extLst>
          </p:cNvPr>
          <p:cNvSpPr/>
          <p:nvPr/>
        </p:nvSpPr>
        <p:spPr>
          <a:xfrm>
            <a:off x="5938188" y="2597089"/>
            <a:ext cx="486426" cy="22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Uff</a:t>
            </a:r>
            <a:endParaRPr lang="it-IT" sz="1400" dirty="0"/>
          </a:p>
        </p:txBody>
      </p:sp>
      <p:pic>
        <p:nvPicPr>
          <p:cNvPr id="51" name="Picture 50" descr="A picture containing balloon, aircraft&#10;&#10;Description automatically generated">
            <a:extLst>
              <a:ext uri="{FF2B5EF4-FFF2-40B4-BE49-F238E27FC236}">
                <a16:creationId xmlns:a16="http://schemas.microsoft.com/office/drawing/2014/main" id="{9E67B21A-C1D9-4B6B-BCEE-8885B99BDB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4" t="14165" r="33021" b="15435"/>
          <a:stretch/>
        </p:blipFill>
        <p:spPr>
          <a:xfrm>
            <a:off x="7631211" y="1063818"/>
            <a:ext cx="433192" cy="71757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33A509C-3BD1-4719-B09B-09685D4DE1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13461" r="66932" b="16139"/>
          <a:stretch/>
        </p:blipFill>
        <p:spPr>
          <a:xfrm>
            <a:off x="2508418" y="1075192"/>
            <a:ext cx="397501" cy="662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" dur="500"/>
                                        <p:tgtEl>
                                          <p:spTgt spid="111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1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9" dur="500"/>
                                        <p:tgtEl>
                                          <p:spTgt spid="111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1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7" dur="500"/>
                                        <p:tgtEl>
                                          <p:spTgt spid="111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1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5" dur="500"/>
                                        <p:tgtEl>
                                          <p:spTgt spid="111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1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3" dur="500"/>
                                        <p:tgtEl>
                                          <p:spTgt spid="111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1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1" dur="500"/>
                                        <p:tgtEl>
                                          <p:spTgt spid="111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1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9" dur="500"/>
                                        <p:tgtEl>
                                          <p:spTgt spid="111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11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7" dur="500"/>
                                        <p:tgtEl>
                                          <p:spTgt spid="111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1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1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1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1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1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1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1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1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1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1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56" grpId="0" build="p"/>
      <p:bldP spid="111669" grpId="0" animBg="1"/>
      <p:bldP spid="111669" grpId="1" animBg="1"/>
      <p:bldP spid="111670" grpId="0" animBg="1"/>
      <p:bldP spid="111670" grpId="1" animBg="1"/>
      <p:bldP spid="111671" grpId="0" animBg="1"/>
      <p:bldP spid="111671" grpId="1" animBg="1"/>
      <p:bldP spid="111672" grpId="0" animBg="1"/>
      <p:bldP spid="111672" grpId="1" animBg="1"/>
      <p:bldP spid="111674" grpId="0" animBg="1"/>
      <p:bldP spid="111674" grpId="1" animBg="1"/>
      <p:bldP spid="111675" grpId="0" animBg="1"/>
      <p:bldP spid="111675" grpId="1" animBg="1"/>
      <p:bldP spid="111676" grpId="0" animBg="1"/>
      <p:bldP spid="111676" grpId="1" animBg="1"/>
      <p:bldP spid="111677" grpId="0" animBg="1"/>
      <p:bldP spid="11167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F6E7E480-EB5B-4AAA-A3A3-C04C417AC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Perchè una gerarchia?</a:t>
            </a:r>
          </a:p>
        </p:txBody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1C916433-8BE5-40B2-A6FF-ED17B2ACFB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70100" y="1346200"/>
            <a:ext cx="7772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/>
              <a:t>Spezzettare sistemi complessi in moduli: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it-IT" sz="2400"/>
          </a:p>
          <a:p>
            <a:pPr eaLnBrk="1" hangingPunct="1"/>
            <a:r>
              <a:rPr lang="en-US" altLang="it-IT" sz="2000"/>
              <a:t>PRO: la modularizzazione facilita la manutenzione </a:t>
            </a:r>
          </a:p>
          <a:p>
            <a:pPr lvl="1" eaLnBrk="1" hangingPunct="1"/>
            <a:r>
              <a:rPr lang="en-US" altLang="it-IT" sz="2000"/>
              <a:t>Cambiare l’implementazione di uno strato non tocca gli altri strati</a:t>
            </a:r>
          </a:p>
          <a:p>
            <a:pPr lvl="1" eaLnBrk="1" hangingPunct="1"/>
            <a:r>
              <a:rPr lang="en-US" altLang="it-IT" sz="2000"/>
              <a:t>Ad esempio, cambiare la modalità di affrancatura di una lettera, oppure la numerazione dei CAP, non cambia il sistema di trasporto delle lettere in aereo</a:t>
            </a:r>
          </a:p>
          <a:p>
            <a:pPr eaLnBrk="1" hangingPunct="1"/>
            <a:endParaRPr lang="en-US" altLang="it-IT" sz="2400"/>
          </a:p>
          <a:p>
            <a:pPr eaLnBrk="1" hangingPunct="1"/>
            <a:r>
              <a:rPr lang="en-US" altLang="it-IT" sz="2000"/>
              <a:t>CONTRO: la forte separazione spesso porta a inefficienze e duplicazioni di compiti</a:t>
            </a:r>
          </a:p>
          <a:p>
            <a:pPr eaLnBrk="1" hangingPunct="1"/>
            <a:endParaRPr lang="en-US" altLang="it-IT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E2C7A0E6-FAE1-4F60-8463-B1E65DF1F9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5413" name="Segnaposto numero diapositiva 5">
            <a:extLst>
              <a:ext uri="{FF2B5EF4-FFF2-40B4-BE49-F238E27FC236}">
                <a16:creationId xmlns:a16="http://schemas.microsoft.com/office/drawing/2014/main" id="{5CDD0B64-91A4-49AB-B6EC-07687D49AFD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BCA28AFA-1D2A-4E2E-8BE8-6C645DF87EC0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21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>
            <a:extLst>
              <a:ext uri="{FF2B5EF4-FFF2-40B4-BE49-F238E27FC236}">
                <a16:creationId xmlns:a16="http://schemas.microsoft.com/office/drawing/2014/main" id="{33A97F5B-1864-4E37-9A9B-879E0463A4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sz="3600"/>
              <a:t>Lo stack di protocolli di Internet</a:t>
            </a:r>
          </a:p>
        </p:txBody>
      </p:sp>
      <p:sp>
        <p:nvSpPr>
          <p:cNvPr id="119812" name="Rectangle 4">
            <a:extLst>
              <a:ext uri="{FF2B5EF4-FFF2-40B4-BE49-F238E27FC236}">
                <a16:creationId xmlns:a16="http://schemas.microsoft.com/office/drawing/2014/main" id="{6998D5B8-9132-4196-8C6A-18D0EDEF0BF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65338" y="1527175"/>
            <a:ext cx="5715000" cy="4648200"/>
          </a:xfrm>
        </p:spPr>
        <p:txBody>
          <a:bodyPr/>
          <a:lstStyle/>
          <a:p>
            <a:pPr eaLnBrk="1" hangingPunct="1"/>
            <a:r>
              <a:rPr lang="en-US" altLang="it-IT" sz="2000">
                <a:solidFill>
                  <a:srgbClr val="FF0000"/>
                </a:solidFill>
              </a:rPr>
              <a:t>Applicazione:</a:t>
            </a:r>
            <a:r>
              <a:rPr lang="en-US" altLang="it-IT" sz="2000"/>
              <a:t> supporta le applicazioni di rete</a:t>
            </a:r>
          </a:p>
          <a:p>
            <a:pPr lvl="1" eaLnBrk="1" hangingPunct="1"/>
            <a:r>
              <a:rPr lang="en-US" altLang="it-IT"/>
              <a:t>FTP, SMTP, HTTP</a:t>
            </a:r>
          </a:p>
          <a:p>
            <a:pPr eaLnBrk="1" hangingPunct="1"/>
            <a:r>
              <a:rPr lang="en-US" altLang="it-IT" sz="2000">
                <a:solidFill>
                  <a:srgbClr val="FF0000"/>
                </a:solidFill>
              </a:rPr>
              <a:t>Trasporto:</a:t>
            </a:r>
            <a:r>
              <a:rPr lang="en-US" altLang="it-IT" sz="2000"/>
              <a:t> Servizi di trasmissione punto-punto</a:t>
            </a:r>
          </a:p>
          <a:p>
            <a:pPr lvl="1" eaLnBrk="1" hangingPunct="1"/>
            <a:r>
              <a:rPr lang="en-US" altLang="it-IT"/>
              <a:t>TCP, UDP</a:t>
            </a:r>
          </a:p>
          <a:p>
            <a:pPr eaLnBrk="1" hangingPunct="1"/>
            <a:r>
              <a:rPr lang="en-US" altLang="it-IT" sz="2000">
                <a:solidFill>
                  <a:srgbClr val="FF0000"/>
                </a:solidFill>
              </a:rPr>
              <a:t>Network:</a:t>
            </a:r>
            <a:r>
              <a:rPr lang="en-US" altLang="it-IT" sz="2000"/>
              <a:t> Sistema di instradamento dei datagrammi</a:t>
            </a:r>
          </a:p>
          <a:p>
            <a:pPr lvl="1" eaLnBrk="1" hangingPunct="1"/>
            <a:r>
              <a:rPr lang="en-US" altLang="it-IT"/>
              <a:t>IP, Protocolli di routing</a:t>
            </a:r>
          </a:p>
          <a:p>
            <a:pPr eaLnBrk="1" hangingPunct="1"/>
            <a:r>
              <a:rPr lang="en-US" altLang="it-IT" sz="2000">
                <a:solidFill>
                  <a:srgbClr val="FF0000"/>
                </a:solidFill>
              </a:rPr>
              <a:t>Link:</a:t>
            </a:r>
            <a:r>
              <a:rPr lang="en-US" altLang="it-IT" sz="2000"/>
              <a:t> Servizi di trasmissione tra host fisicamente adiacenti (trasmissione diretta)</a:t>
            </a:r>
          </a:p>
          <a:p>
            <a:pPr lvl="1" eaLnBrk="1" hangingPunct="1"/>
            <a:r>
              <a:rPr lang="en-US" altLang="it-IT"/>
              <a:t>PPP (PPPoE, PPPoA), Ethernet, Wi-fi, HSDPA, LTE, 5G, </a:t>
            </a:r>
          </a:p>
          <a:p>
            <a:pPr eaLnBrk="1" hangingPunct="1"/>
            <a:r>
              <a:rPr lang="en-US" altLang="it-IT" sz="2000">
                <a:solidFill>
                  <a:srgbClr val="FF0000"/>
                </a:solidFill>
              </a:rPr>
              <a:t>Fisico:</a:t>
            </a:r>
            <a:r>
              <a:rPr lang="en-US" altLang="it-IT" sz="2000"/>
              <a:t> Meccanismi di trasmissione di basso livello</a:t>
            </a:r>
          </a:p>
          <a:p>
            <a:pPr eaLnBrk="1" hangingPunct="1"/>
            <a:endParaRPr lang="en-US" altLang="it-IT" sz="2000"/>
          </a:p>
        </p:txBody>
      </p:sp>
      <p:sp>
        <p:nvSpPr>
          <p:cNvPr id="12" name="Segnaposto piè di pagina 5">
            <a:extLst>
              <a:ext uri="{FF2B5EF4-FFF2-40B4-BE49-F238E27FC236}">
                <a16:creationId xmlns:a16="http://schemas.microsoft.com/office/drawing/2014/main" id="{00396F73-7915-466B-8BF1-047F5D34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7461" name="Segnaposto numero diapositiva 6">
            <a:extLst>
              <a:ext uri="{FF2B5EF4-FFF2-40B4-BE49-F238E27FC236}">
                <a16:creationId xmlns:a16="http://schemas.microsoft.com/office/drawing/2014/main" id="{96D671DE-EA21-48A5-9443-B083C797D3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B0D16A9A-FFDE-4085-9DFC-6C5340606CD9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22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7462" name="Rectangle 2">
            <a:extLst>
              <a:ext uri="{FF2B5EF4-FFF2-40B4-BE49-F238E27FC236}">
                <a16:creationId xmlns:a16="http://schemas.microsoft.com/office/drawing/2014/main" id="{5ECD5DEA-9BA2-4D75-A9CC-6A9E4D8D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600" y="17145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grpSp>
        <p:nvGrpSpPr>
          <p:cNvPr id="147463" name="Group 5">
            <a:extLst>
              <a:ext uri="{FF2B5EF4-FFF2-40B4-BE49-F238E27FC236}">
                <a16:creationId xmlns:a16="http://schemas.microsoft.com/office/drawing/2014/main" id="{2BBC4AFB-7CA9-4386-A34F-328AE8382B4E}"/>
              </a:ext>
            </a:extLst>
          </p:cNvPr>
          <p:cNvGrpSpPr>
            <a:grpSpLocks/>
          </p:cNvGrpSpPr>
          <p:nvPr/>
        </p:nvGrpSpPr>
        <p:grpSpPr bwMode="auto">
          <a:xfrm>
            <a:off x="8032750" y="422276"/>
            <a:ext cx="1898650" cy="4937125"/>
            <a:chOff x="3076" y="2664"/>
            <a:chExt cx="1196" cy="4937636"/>
          </a:xfrm>
        </p:grpSpPr>
        <p:sp>
          <p:nvSpPr>
            <p:cNvPr id="147464" name="Rectangle 6">
              <a:extLst>
                <a:ext uri="{FF2B5EF4-FFF2-40B4-BE49-F238E27FC236}">
                  <a16:creationId xmlns:a16="http://schemas.microsoft.com/office/drawing/2014/main" id="{AB1E57E1-AD54-470A-9FA4-C6B0E8DCD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1409700"/>
              <a:ext cx="1192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47465" name="Text Box 7">
              <a:extLst>
                <a:ext uri="{FF2B5EF4-FFF2-40B4-BE49-F238E27FC236}">
                  <a16:creationId xmlns:a16="http://schemas.microsoft.com/office/drawing/2014/main" id="{CD50F01C-9CDC-4B4F-92D6-A5768335A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5" y="1506538"/>
              <a:ext cx="1080" cy="3416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it-IT" sz="2400">
                  <a:latin typeface="Comic Sans MS" panose="030F0702030302020204" pitchFamily="66" charset="0"/>
                </a:rPr>
                <a:t>application</a:t>
              </a:r>
            </a:p>
            <a:p>
              <a:pPr algn="ctr"/>
              <a:endParaRPr lang="en-US" altLang="it-IT" sz="2400">
                <a:latin typeface="Comic Sans MS" panose="030F0702030302020204" pitchFamily="66" charset="0"/>
              </a:endParaRPr>
            </a:p>
            <a:p>
              <a:pPr algn="ctr"/>
              <a:r>
                <a:rPr lang="en-US" altLang="it-IT" sz="2400">
                  <a:latin typeface="Comic Sans MS" panose="030F0702030302020204" pitchFamily="66" charset="0"/>
                </a:rPr>
                <a:t>transport</a:t>
              </a:r>
            </a:p>
            <a:p>
              <a:pPr algn="ctr"/>
              <a:endParaRPr lang="en-US" altLang="it-IT" sz="2400">
                <a:latin typeface="Comic Sans MS" panose="030F0702030302020204" pitchFamily="66" charset="0"/>
              </a:endParaRPr>
            </a:p>
            <a:p>
              <a:pPr algn="ctr"/>
              <a:r>
                <a:rPr lang="en-US" altLang="it-IT" sz="2400">
                  <a:latin typeface="Comic Sans MS" panose="030F0702030302020204" pitchFamily="66" charset="0"/>
                </a:rPr>
                <a:t>network</a:t>
              </a:r>
            </a:p>
            <a:p>
              <a:pPr algn="ctr"/>
              <a:endParaRPr lang="en-US" altLang="it-IT" sz="2400">
                <a:latin typeface="Comic Sans MS" panose="030F0702030302020204" pitchFamily="66" charset="0"/>
              </a:endParaRPr>
            </a:p>
            <a:p>
              <a:pPr algn="ctr"/>
              <a:r>
                <a:rPr lang="en-US" altLang="it-IT" sz="2400">
                  <a:latin typeface="Comic Sans MS" panose="030F0702030302020204" pitchFamily="66" charset="0"/>
                </a:rPr>
                <a:t>link</a:t>
              </a:r>
            </a:p>
            <a:p>
              <a:pPr algn="ctr"/>
              <a:endParaRPr lang="en-US" altLang="it-IT" sz="2400">
                <a:latin typeface="Comic Sans MS" panose="030F0702030302020204" pitchFamily="66" charset="0"/>
              </a:endParaRPr>
            </a:p>
            <a:p>
              <a:pPr algn="ctr"/>
              <a:r>
                <a:rPr lang="en-US" altLang="it-IT" sz="2400">
                  <a:latin typeface="Comic Sans MS" panose="030F0702030302020204" pitchFamily="66" charset="0"/>
                </a:rPr>
                <a:t>physical</a:t>
              </a:r>
            </a:p>
          </p:txBody>
        </p:sp>
        <p:sp>
          <p:nvSpPr>
            <p:cNvPr id="147466" name="Line 8">
              <a:extLst>
                <a:ext uri="{FF2B5EF4-FFF2-40B4-BE49-F238E27FC236}">
                  <a16:creationId xmlns:a16="http://schemas.microsoft.com/office/drawing/2014/main" id="{35DED3C4-C015-4C5F-855A-A5D6F65FA1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101850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467" name="Line 9">
              <a:extLst>
                <a:ext uri="{FF2B5EF4-FFF2-40B4-BE49-F238E27FC236}">
                  <a16:creationId xmlns:a16="http://schemas.microsoft.com/office/drawing/2014/main" id="{21A5290B-A116-46B7-B5AA-7B2AE1C26D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806700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468" name="Line 10">
              <a:extLst>
                <a:ext uri="{FF2B5EF4-FFF2-40B4-BE49-F238E27FC236}">
                  <a16:creationId xmlns:a16="http://schemas.microsoft.com/office/drawing/2014/main" id="{F773FD18-4D18-4AD8-A820-A7B2A4D67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3517900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469" name="Line 11">
              <a:extLst>
                <a:ext uri="{FF2B5EF4-FFF2-40B4-BE49-F238E27FC236}">
                  <a16:creationId xmlns:a16="http://schemas.microsoft.com/office/drawing/2014/main" id="{33704E2E-93B3-49FE-A079-8596F0F62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9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9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9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9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9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9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9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9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9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98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98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olo 1">
            <a:extLst>
              <a:ext uri="{FF2B5EF4-FFF2-40B4-BE49-F238E27FC236}">
                <a16:creationId xmlns:a16="http://schemas.microsoft.com/office/drawing/2014/main" id="{A8DEA41D-3A5B-458E-B435-B92F4DD07B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ISO/OSI vs (TCP+UDP)/IP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2A8CA3-930B-42A5-AD4F-643EFF9C0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pic>
        <p:nvPicPr>
          <p:cNvPr id="150532" name="Immagine 1">
            <a:extLst>
              <a:ext uri="{FF2B5EF4-FFF2-40B4-BE49-F238E27FC236}">
                <a16:creationId xmlns:a16="http://schemas.microsoft.com/office/drawing/2014/main" id="{284E80DB-34AF-47D1-8D7D-E1041D296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6" y="1565275"/>
            <a:ext cx="7231063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935121-D1A2-47AB-B25B-29C404F4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49507" name="Segnaposto numero diapositiva 5">
            <a:extLst>
              <a:ext uri="{FF2B5EF4-FFF2-40B4-BE49-F238E27FC236}">
                <a16:creationId xmlns:a16="http://schemas.microsoft.com/office/drawing/2014/main" id="{02551BD6-0B05-455D-8B22-5DF3340360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ADEA73BB-C6DA-4B43-837C-D1E29353ACA3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24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49508" name="Picture 2" descr="seven layers of OSI model">
            <a:extLst>
              <a:ext uri="{FF2B5EF4-FFF2-40B4-BE49-F238E27FC236}">
                <a16:creationId xmlns:a16="http://schemas.microsoft.com/office/drawing/2014/main" id="{1D9251C5-22CE-4C5B-996E-9E9BD0EDF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1" y="222250"/>
            <a:ext cx="6284913" cy="638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96" name="Titolo 1">
            <a:extLst>
              <a:ext uri="{FF2B5EF4-FFF2-40B4-BE49-F238E27FC236}">
                <a16:creationId xmlns:a16="http://schemas.microsoft.com/office/drawing/2014/main" id="{9D0F6BC3-41A4-42EC-8FE8-EE24E4E26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30350" y="17464"/>
            <a:ext cx="7772400" cy="733425"/>
          </a:xfrm>
        </p:spPr>
        <p:txBody>
          <a:bodyPr/>
          <a:lstStyle/>
          <a:p>
            <a:pPr eaLnBrk="1" hangingPunct="1"/>
            <a:r>
              <a:rPr lang="it-IT" altLang="it-IT" sz="3600"/>
              <a:t>L2 Device – Only layer 2-1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30AB14-4895-40E4-8981-9877CB88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6675" name="Segnaposto numero diapositiva 3">
            <a:extLst>
              <a:ext uri="{FF2B5EF4-FFF2-40B4-BE49-F238E27FC236}">
                <a16:creationId xmlns:a16="http://schemas.microsoft.com/office/drawing/2014/main" id="{33434BEB-2526-47A2-A18F-A77ACC5267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EF2087D4-CE97-4E95-86DB-EC5F784A4658}" type="slidenum">
              <a:rPr lang="en-US" altLang="it-IT" sz="1400">
                <a:cs typeface="Arial" panose="020B0604020202020204" pitchFamily="34" charset="0"/>
              </a:rPr>
              <a:pPr eaLnBrk="0" hangingPunct="0"/>
              <a:t>25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8F0B23-6D4A-4A2C-8B79-F58FA872E15C}"/>
              </a:ext>
            </a:extLst>
          </p:cNvPr>
          <p:cNvSpPr/>
          <p:nvPr/>
        </p:nvSpPr>
        <p:spPr bwMode="auto">
          <a:xfrm>
            <a:off x="2053389" y="3378468"/>
            <a:ext cx="8210350" cy="10587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lumMod val="9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lang="it-IT" dirty="0">
                <a:solidFill>
                  <a:schemeClr val="bg2">
                    <a:lumMod val="90000"/>
                  </a:schemeClr>
                </a:solidFill>
              </a:rPr>
              <a:t>Network </a:t>
            </a:r>
            <a:r>
              <a:rPr lang="it-IT" dirty="0" err="1">
                <a:solidFill>
                  <a:schemeClr val="bg2">
                    <a:lumMod val="90000"/>
                  </a:schemeClr>
                </a:solidFill>
              </a:rPr>
              <a:t>Layer</a:t>
            </a:r>
            <a:r>
              <a:rPr lang="it-IT" dirty="0">
                <a:solidFill>
                  <a:schemeClr val="bg2">
                    <a:lumMod val="90000"/>
                  </a:schemeClr>
                </a:solidFill>
              </a:rPr>
              <a:t> - IP</a:t>
            </a:r>
          </a:p>
        </p:txBody>
      </p:sp>
      <p:grpSp>
        <p:nvGrpSpPr>
          <p:cNvPr id="156677" name="Gruppo 22">
            <a:extLst>
              <a:ext uri="{FF2B5EF4-FFF2-40B4-BE49-F238E27FC236}">
                <a16:creationId xmlns:a16="http://schemas.microsoft.com/office/drawing/2014/main" id="{AE423C9E-2A46-4BD9-A2D2-54B72E7F2D9C}"/>
              </a:ext>
            </a:extLst>
          </p:cNvPr>
          <p:cNvGrpSpPr>
            <a:grpSpLocks/>
          </p:cNvGrpSpPr>
          <p:nvPr/>
        </p:nvGrpSpPr>
        <p:grpSpPr bwMode="auto">
          <a:xfrm>
            <a:off x="2322514" y="1366838"/>
            <a:ext cx="528637" cy="2011362"/>
            <a:chOff x="798896" y="1366787"/>
            <a:chExt cx="527781" cy="2011681"/>
          </a:xfrm>
        </p:grpSpPr>
        <p:sp>
          <p:nvSpPr>
            <p:cNvPr id="86059" name="Rettangolo 4">
              <a:extLst>
                <a:ext uri="{FF2B5EF4-FFF2-40B4-BE49-F238E27FC236}">
                  <a16:creationId xmlns:a16="http://schemas.microsoft.com/office/drawing/2014/main" id="{E9F5D2E8-B572-4DE2-A07C-BC8D35B31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296"/>
              <a:ext cx="240909" cy="895492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60" name="Rettangolo 5">
              <a:extLst>
                <a:ext uri="{FF2B5EF4-FFF2-40B4-BE49-F238E27FC236}">
                  <a16:creationId xmlns:a16="http://schemas.microsoft.com/office/drawing/2014/main" id="{228FBAD7-6F7F-495A-A617-13CF4549D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768" y="1817709"/>
              <a:ext cx="240909" cy="895492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56717" name="Connettore 4 12">
              <a:extLst>
                <a:ext uri="{FF2B5EF4-FFF2-40B4-BE49-F238E27FC236}">
                  <a16:creationId xmlns:a16="http://schemas.microsoft.com/office/drawing/2014/main" id="{37E0C877-697A-41C9-B52E-697DB9D793BE}"/>
                </a:ext>
              </a:extLst>
            </p:cNvPr>
            <p:cNvCxnSpPr>
              <a:cxnSpLocks noChangeShapeType="1"/>
              <a:stCxn id="86059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18" name="Connettore 4 14">
              <a:extLst>
                <a:ext uri="{FF2B5EF4-FFF2-40B4-BE49-F238E27FC236}">
                  <a16:creationId xmlns:a16="http://schemas.microsoft.com/office/drawing/2014/main" id="{D7CB1D09-0062-481E-A54D-31A90E53FFAA}"/>
                </a:ext>
              </a:extLst>
            </p:cNvPr>
            <p:cNvCxnSpPr>
              <a:cxnSpLocks noChangeShapeType="1"/>
              <a:endCxn id="86060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19" name="Connettore 4 16">
              <a:extLst>
                <a:ext uri="{FF2B5EF4-FFF2-40B4-BE49-F238E27FC236}">
                  <a16:creationId xmlns:a16="http://schemas.microsoft.com/office/drawing/2014/main" id="{C882F8C7-D846-4565-9210-6FAF5A6ADEF3}"/>
                </a:ext>
              </a:extLst>
            </p:cNvPr>
            <p:cNvCxnSpPr>
              <a:cxnSpLocks noChangeShapeType="1"/>
              <a:stCxn id="86060" idx="0"/>
            </p:cNvCxnSpPr>
            <p:nvPr/>
          </p:nvCxnSpPr>
          <p:spPr bwMode="auto">
            <a:xfrm rot="5400000" flipH="1" flipV="1">
              <a:off x="983774" y="1589375"/>
              <a:ext cx="450790" cy="561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20" name="Connettore 4 19">
              <a:extLst>
                <a:ext uri="{FF2B5EF4-FFF2-40B4-BE49-F238E27FC236}">
                  <a16:creationId xmlns:a16="http://schemas.microsoft.com/office/drawing/2014/main" id="{11A12D5E-EF65-4A98-8BB6-0BE31870D3B3}"/>
                </a:ext>
              </a:extLst>
            </p:cNvPr>
            <p:cNvCxnSpPr>
              <a:cxnSpLocks noChangeShapeType="1"/>
              <a:endCxn id="86059" idx="0"/>
            </p:cNvCxnSpPr>
            <p:nvPr/>
          </p:nvCxnSpPr>
          <p:spPr bwMode="auto">
            <a:xfrm rot="5400000">
              <a:off x="696194" y="1589808"/>
              <a:ext cx="452388" cy="635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6678" name="Gruppo 23">
            <a:extLst>
              <a:ext uri="{FF2B5EF4-FFF2-40B4-BE49-F238E27FC236}">
                <a16:creationId xmlns:a16="http://schemas.microsoft.com/office/drawing/2014/main" id="{37EE27FF-3DCC-4D5C-8F2F-61A9BA9500AD}"/>
              </a:ext>
            </a:extLst>
          </p:cNvPr>
          <p:cNvGrpSpPr>
            <a:grpSpLocks/>
          </p:cNvGrpSpPr>
          <p:nvPr/>
        </p:nvGrpSpPr>
        <p:grpSpPr bwMode="auto">
          <a:xfrm>
            <a:off x="3263901" y="641350"/>
            <a:ext cx="3381375" cy="2725738"/>
            <a:chOff x="798896" y="652908"/>
            <a:chExt cx="3379330" cy="2725560"/>
          </a:xfrm>
        </p:grpSpPr>
        <p:sp>
          <p:nvSpPr>
            <p:cNvPr id="86053" name="Rettangolo 24">
              <a:extLst>
                <a:ext uri="{FF2B5EF4-FFF2-40B4-BE49-F238E27FC236}">
                  <a16:creationId xmlns:a16="http://schemas.microsoft.com/office/drawing/2014/main" id="{CBCF15A6-60EA-4B63-A6B0-245C2C000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645"/>
              <a:ext cx="241154" cy="895292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54" name="Rettangolo 25">
              <a:extLst>
                <a:ext uri="{FF2B5EF4-FFF2-40B4-BE49-F238E27FC236}">
                  <a16:creationId xmlns:a16="http://schemas.microsoft.com/office/drawing/2014/main" id="{6EB7DC8B-4BB9-47E4-9AD9-96194ECDD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60" y="1818057"/>
              <a:ext cx="241154" cy="895292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56711" name="Connettore 4 26">
              <a:extLst>
                <a:ext uri="{FF2B5EF4-FFF2-40B4-BE49-F238E27FC236}">
                  <a16:creationId xmlns:a16="http://schemas.microsoft.com/office/drawing/2014/main" id="{6FAC25F0-7B2B-4CBA-979C-5BEA46977816}"/>
                </a:ext>
              </a:extLst>
            </p:cNvPr>
            <p:cNvCxnSpPr>
              <a:cxnSpLocks noChangeShapeType="1"/>
              <a:stCxn id="86053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12" name="Connettore 4 27">
              <a:extLst>
                <a:ext uri="{FF2B5EF4-FFF2-40B4-BE49-F238E27FC236}">
                  <a16:creationId xmlns:a16="http://schemas.microsoft.com/office/drawing/2014/main" id="{EEB21522-AFE5-4669-AC87-F8888B250E93}"/>
                </a:ext>
              </a:extLst>
            </p:cNvPr>
            <p:cNvCxnSpPr>
              <a:cxnSpLocks noChangeShapeType="1"/>
              <a:endCxn id="86054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13" name="Connettore 4 28">
              <a:extLst>
                <a:ext uri="{FF2B5EF4-FFF2-40B4-BE49-F238E27FC236}">
                  <a16:creationId xmlns:a16="http://schemas.microsoft.com/office/drawing/2014/main" id="{71E4482A-B590-489A-90FE-B9C94BD94AB9}"/>
                </a:ext>
              </a:extLst>
            </p:cNvPr>
            <p:cNvCxnSpPr>
              <a:cxnSpLocks noChangeShapeType="1"/>
              <a:stCxn id="86054" idx="0"/>
              <a:endCxn id="85" idx="3"/>
            </p:cNvCxnSpPr>
            <p:nvPr/>
          </p:nvCxnSpPr>
          <p:spPr bwMode="auto">
            <a:xfrm rot="5400000" flipH="1" flipV="1">
              <a:off x="2232308" y="-128341"/>
              <a:ext cx="919972" cy="297186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14" name="Connettore 4 29">
              <a:extLst>
                <a:ext uri="{FF2B5EF4-FFF2-40B4-BE49-F238E27FC236}">
                  <a16:creationId xmlns:a16="http://schemas.microsoft.com/office/drawing/2014/main" id="{50CC3B11-C6EB-480E-8C70-7B902B05D892}"/>
                </a:ext>
              </a:extLst>
            </p:cNvPr>
            <p:cNvCxnSpPr>
              <a:cxnSpLocks noChangeShapeType="1"/>
              <a:stCxn id="85" idx="2"/>
              <a:endCxn id="86053" idx="0"/>
            </p:cNvCxnSpPr>
            <p:nvPr/>
          </p:nvCxnSpPr>
          <p:spPr bwMode="auto">
            <a:xfrm rot="10800000" flipV="1">
              <a:off x="919212" y="652908"/>
              <a:ext cx="3070312" cy="1166268"/>
            </a:xfrm>
            <a:prstGeom prst="bentConnector2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6679" name="Gruppo 30">
            <a:extLst>
              <a:ext uri="{FF2B5EF4-FFF2-40B4-BE49-F238E27FC236}">
                <a16:creationId xmlns:a16="http://schemas.microsoft.com/office/drawing/2014/main" id="{08FE9507-7EE2-4DF3-BA99-0A44C57B8D7B}"/>
              </a:ext>
            </a:extLst>
          </p:cNvPr>
          <p:cNvGrpSpPr>
            <a:grpSpLocks/>
          </p:cNvGrpSpPr>
          <p:nvPr/>
        </p:nvGrpSpPr>
        <p:grpSpPr bwMode="auto">
          <a:xfrm>
            <a:off x="8470900" y="987426"/>
            <a:ext cx="527050" cy="2379663"/>
            <a:chOff x="798896" y="999417"/>
            <a:chExt cx="527781" cy="2379051"/>
          </a:xfrm>
        </p:grpSpPr>
        <p:sp>
          <p:nvSpPr>
            <p:cNvPr id="86047" name="Rettangolo 31">
              <a:extLst>
                <a:ext uri="{FF2B5EF4-FFF2-40B4-BE49-F238E27FC236}">
                  <a16:creationId xmlns:a16="http://schemas.microsoft.com/office/drawing/2014/main" id="{8152CD71-0D4E-42FC-B6C9-FE8C5208C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944"/>
              <a:ext cx="240045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48" name="Rettangolo 32">
              <a:extLst>
                <a:ext uri="{FF2B5EF4-FFF2-40B4-BE49-F238E27FC236}">
                  <a16:creationId xmlns:a16="http://schemas.microsoft.com/office/drawing/2014/main" id="{78AA8185-C69F-446F-BB10-1568D1232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633" y="1818356"/>
              <a:ext cx="240044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56705" name="Connettore 4 33">
              <a:extLst>
                <a:ext uri="{FF2B5EF4-FFF2-40B4-BE49-F238E27FC236}">
                  <a16:creationId xmlns:a16="http://schemas.microsoft.com/office/drawing/2014/main" id="{09C77C10-70F7-4098-9D32-25731CDDC42B}"/>
                </a:ext>
              </a:extLst>
            </p:cNvPr>
            <p:cNvCxnSpPr>
              <a:cxnSpLocks noChangeShapeType="1"/>
              <a:stCxn id="86047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6" name="Connettore 4 34">
              <a:extLst>
                <a:ext uri="{FF2B5EF4-FFF2-40B4-BE49-F238E27FC236}">
                  <a16:creationId xmlns:a16="http://schemas.microsoft.com/office/drawing/2014/main" id="{FE5CABC0-2FEA-442B-AE26-2125D1897932}"/>
                </a:ext>
              </a:extLst>
            </p:cNvPr>
            <p:cNvCxnSpPr>
              <a:cxnSpLocks noChangeShapeType="1"/>
              <a:endCxn id="86048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7" name="Connettore 4 35">
              <a:extLst>
                <a:ext uri="{FF2B5EF4-FFF2-40B4-BE49-F238E27FC236}">
                  <a16:creationId xmlns:a16="http://schemas.microsoft.com/office/drawing/2014/main" id="{F22E5B84-58E7-442F-81C4-52FE6C0E0D6F}"/>
                </a:ext>
              </a:extLst>
            </p:cNvPr>
            <p:cNvCxnSpPr>
              <a:cxnSpLocks noChangeShapeType="1"/>
              <a:stCxn id="86048" idx="0"/>
            </p:cNvCxnSpPr>
            <p:nvPr/>
          </p:nvCxnSpPr>
          <p:spPr bwMode="auto">
            <a:xfrm rot="5400000" flipH="1" flipV="1">
              <a:off x="857440" y="1348341"/>
              <a:ext cx="818159" cy="12031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8" name="Connettore 4 36">
              <a:extLst>
                <a:ext uri="{FF2B5EF4-FFF2-40B4-BE49-F238E27FC236}">
                  <a16:creationId xmlns:a16="http://schemas.microsoft.com/office/drawing/2014/main" id="{6F75CAFF-81DE-4B81-A471-B85A71A79B17}"/>
                </a:ext>
              </a:extLst>
            </p:cNvPr>
            <p:cNvCxnSpPr>
              <a:cxnSpLocks noChangeShapeType="1"/>
              <a:stCxn id="83" idx="4"/>
              <a:endCxn id="86047" idx="0"/>
            </p:cNvCxnSpPr>
            <p:nvPr/>
          </p:nvCxnSpPr>
          <p:spPr bwMode="auto">
            <a:xfrm rot="5400000">
              <a:off x="630525" y="1288105"/>
              <a:ext cx="819759" cy="24238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6680" name="Gruppo 37">
            <a:extLst>
              <a:ext uri="{FF2B5EF4-FFF2-40B4-BE49-F238E27FC236}">
                <a16:creationId xmlns:a16="http://schemas.microsoft.com/office/drawing/2014/main" id="{9C91A0A3-D955-44CB-B100-59D0CC7B29F1}"/>
              </a:ext>
            </a:extLst>
          </p:cNvPr>
          <p:cNvGrpSpPr>
            <a:grpSpLocks/>
          </p:cNvGrpSpPr>
          <p:nvPr/>
        </p:nvGrpSpPr>
        <p:grpSpPr bwMode="auto">
          <a:xfrm>
            <a:off x="7708900" y="641350"/>
            <a:ext cx="668338" cy="2736850"/>
            <a:chOff x="798896" y="641681"/>
            <a:chExt cx="668673" cy="2736787"/>
          </a:xfrm>
        </p:grpSpPr>
        <p:sp>
          <p:nvSpPr>
            <p:cNvPr id="86041" name="Rettangolo 38">
              <a:extLst>
                <a:ext uri="{FF2B5EF4-FFF2-40B4-BE49-F238E27FC236}">
                  <a16:creationId xmlns:a16="http://schemas.microsoft.com/office/drawing/2014/main" id="{C2303C19-82BB-4AEA-869D-493A418F4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579"/>
              <a:ext cx="241421" cy="89532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042" name="Rettangolo 39">
              <a:extLst>
                <a:ext uri="{FF2B5EF4-FFF2-40B4-BE49-F238E27FC236}">
                  <a16:creationId xmlns:a16="http://schemas.microsoft.com/office/drawing/2014/main" id="{954A58EF-83F8-4D6E-973C-2E950502D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378" y="1817992"/>
              <a:ext cx="239832" cy="89532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56699" name="Connettore 4 40">
              <a:extLst>
                <a:ext uri="{FF2B5EF4-FFF2-40B4-BE49-F238E27FC236}">
                  <a16:creationId xmlns:a16="http://schemas.microsoft.com/office/drawing/2014/main" id="{EB4CE0CA-3F92-4029-9D40-E28834207E84}"/>
                </a:ext>
              </a:extLst>
            </p:cNvPr>
            <p:cNvCxnSpPr>
              <a:cxnSpLocks noChangeShapeType="1"/>
              <a:stCxn id="86041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0" name="Connettore 4 41">
              <a:extLst>
                <a:ext uri="{FF2B5EF4-FFF2-40B4-BE49-F238E27FC236}">
                  <a16:creationId xmlns:a16="http://schemas.microsoft.com/office/drawing/2014/main" id="{751C7BEE-6B47-4730-9442-651CAFF6CF49}"/>
                </a:ext>
              </a:extLst>
            </p:cNvPr>
            <p:cNvCxnSpPr>
              <a:cxnSpLocks noChangeShapeType="1"/>
              <a:endCxn id="86042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1" name="Connettore 4 42">
              <a:extLst>
                <a:ext uri="{FF2B5EF4-FFF2-40B4-BE49-F238E27FC236}">
                  <a16:creationId xmlns:a16="http://schemas.microsoft.com/office/drawing/2014/main" id="{AEBD42EC-4424-44D8-BA1C-92D30BEB4D2B}"/>
                </a:ext>
              </a:extLst>
            </p:cNvPr>
            <p:cNvCxnSpPr>
              <a:cxnSpLocks noChangeShapeType="1"/>
              <a:stCxn id="86042" idx="0"/>
              <a:endCxn id="83" idx="3"/>
            </p:cNvCxnSpPr>
            <p:nvPr/>
          </p:nvCxnSpPr>
          <p:spPr bwMode="auto">
            <a:xfrm rot="5400000" flipH="1" flipV="1">
              <a:off x="871527" y="1221536"/>
              <a:ext cx="930877" cy="26120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02" name="Connettore 4 43">
              <a:extLst>
                <a:ext uri="{FF2B5EF4-FFF2-40B4-BE49-F238E27FC236}">
                  <a16:creationId xmlns:a16="http://schemas.microsoft.com/office/drawing/2014/main" id="{C02140DA-B3A4-41E8-A849-F9F165F7A8C1}"/>
                </a:ext>
              </a:extLst>
            </p:cNvPr>
            <p:cNvCxnSpPr>
              <a:cxnSpLocks noChangeShapeType="1"/>
              <a:stCxn id="83" idx="2"/>
              <a:endCxn id="86041" idx="0"/>
            </p:cNvCxnSpPr>
            <p:nvPr/>
          </p:nvCxnSpPr>
          <p:spPr bwMode="auto">
            <a:xfrm rot="10800000" flipV="1">
              <a:off x="919212" y="641681"/>
              <a:ext cx="359466" cy="1177496"/>
            </a:xfrm>
            <a:prstGeom prst="bentConnector2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5" name="Rettangolo 44">
            <a:extLst>
              <a:ext uri="{FF2B5EF4-FFF2-40B4-BE49-F238E27FC236}">
                <a16:creationId xmlns:a16="http://schemas.microsoft.com/office/drawing/2014/main" id="{AE103ECB-746F-4209-BB8A-CEEA58CAD4FD}"/>
              </a:ext>
            </a:extLst>
          </p:cNvPr>
          <p:cNvSpPr/>
          <p:nvPr/>
        </p:nvSpPr>
        <p:spPr bwMode="auto">
          <a:xfrm>
            <a:off x="4556125" y="2701925"/>
            <a:ext cx="577850" cy="3444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it-IT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56682" name="Connettore 4 46">
            <a:extLst>
              <a:ext uri="{FF2B5EF4-FFF2-40B4-BE49-F238E27FC236}">
                <a16:creationId xmlns:a16="http://schemas.microsoft.com/office/drawing/2014/main" id="{ED0DEBB7-7052-4259-960C-40D78DB56B0B}"/>
              </a:ext>
            </a:extLst>
          </p:cNvPr>
          <p:cNvCxnSpPr>
            <a:cxnSpLocks noChangeShapeType="1"/>
            <a:stCxn id="45" idx="2"/>
          </p:cNvCxnSpPr>
          <p:nvPr/>
        </p:nvCxnSpPr>
        <p:spPr bwMode="auto">
          <a:xfrm rot="5400000">
            <a:off x="4679157" y="3212307"/>
            <a:ext cx="331787" cy="127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Rettangolo 47">
            <a:extLst>
              <a:ext uri="{FF2B5EF4-FFF2-40B4-BE49-F238E27FC236}">
                <a16:creationId xmlns:a16="http://schemas.microsoft.com/office/drawing/2014/main" id="{3E7393CB-D973-4CEC-B275-626F11239277}"/>
              </a:ext>
            </a:extLst>
          </p:cNvPr>
          <p:cNvSpPr/>
          <p:nvPr/>
        </p:nvSpPr>
        <p:spPr bwMode="auto">
          <a:xfrm>
            <a:off x="1639889" y="1241426"/>
            <a:ext cx="8931275" cy="19780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it-IT" dirty="0" err="1">
                <a:solidFill>
                  <a:schemeClr val="bg2">
                    <a:lumMod val="90000"/>
                  </a:schemeClr>
                </a:solidFill>
                <a:latin typeface="+mj-lt"/>
              </a:rPr>
              <a:t>Transport</a:t>
            </a:r>
            <a:r>
              <a:rPr lang="it-IT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it-IT" dirty="0" err="1">
                <a:solidFill>
                  <a:schemeClr val="bg2">
                    <a:lumMod val="90000"/>
                  </a:schemeClr>
                </a:solidFill>
                <a:latin typeface="+mj-lt"/>
              </a:rPr>
              <a:t>Layer</a:t>
            </a:r>
            <a:r>
              <a:rPr lang="it-IT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– TCP/UDP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86B24D59-7B7A-4160-9E5F-BB86E92AE6E7}"/>
              </a:ext>
            </a:extLst>
          </p:cNvPr>
          <p:cNvSpPr/>
          <p:nvPr/>
        </p:nvSpPr>
        <p:spPr bwMode="auto">
          <a:xfrm>
            <a:off x="2390278" y="4753269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1</a:t>
            </a:r>
            <a:endParaRPr lang="it-IT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77126806-6A62-49A4-AD03-8FC6F3DF07D7}"/>
              </a:ext>
            </a:extLst>
          </p:cNvPr>
          <p:cNvSpPr/>
          <p:nvPr/>
        </p:nvSpPr>
        <p:spPr bwMode="auto">
          <a:xfrm>
            <a:off x="5088521" y="4753269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2</a:t>
            </a:r>
            <a:endParaRPr lang="it-IT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13587720-7678-4B28-BAD0-71331FF973F2}"/>
              </a:ext>
            </a:extLst>
          </p:cNvPr>
          <p:cNvSpPr/>
          <p:nvPr/>
        </p:nvSpPr>
        <p:spPr bwMode="auto">
          <a:xfrm>
            <a:off x="7690514" y="4753269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N</a:t>
            </a:r>
            <a:endParaRPr lang="it-IT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E1AE0EF0-7AC5-4CA2-9FFB-E6E9681B5677}"/>
              </a:ext>
            </a:extLst>
          </p:cNvPr>
          <p:cNvGrpSpPr/>
          <p:nvPr/>
        </p:nvGrpSpPr>
        <p:grpSpPr>
          <a:xfrm>
            <a:off x="2534564" y="4783639"/>
            <a:ext cx="653136" cy="1295247"/>
            <a:chOff x="798896" y="1038053"/>
            <a:chExt cx="653136" cy="234041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7B9384C9-7165-4C99-81F8-4281EF6D1D1F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F3634EC3-6D52-4E16-A72B-48F5F797405E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55" name="Connettore 4 54">
              <a:extLst>
                <a:ext uri="{FF2B5EF4-FFF2-40B4-BE49-F238E27FC236}">
                  <a16:creationId xmlns:a16="http://schemas.microsoft.com/office/drawing/2014/main" id="{397A9B2C-B055-4060-ABE6-B3D88FAF90C3}"/>
                </a:ext>
              </a:extLst>
            </p:cNvPr>
            <p:cNvCxnSpPr>
              <a:stCxn id="53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Connettore 4 55">
              <a:extLst>
                <a:ext uri="{FF2B5EF4-FFF2-40B4-BE49-F238E27FC236}">
                  <a16:creationId xmlns:a16="http://schemas.microsoft.com/office/drawing/2014/main" id="{3386E516-A079-442B-BBB3-A4E1F1164E71}"/>
                </a:ext>
              </a:extLst>
            </p:cNvPr>
            <p:cNvCxnSpPr>
              <a:endCxn id="54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Connettore 4 56">
              <a:extLst>
                <a:ext uri="{FF2B5EF4-FFF2-40B4-BE49-F238E27FC236}">
                  <a16:creationId xmlns:a16="http://schemas.microsoft.com/office/drawing/2014/main" id="{CA921817-B750-4016-90EB-150D7DAC3AE9}"/>
                </a:ext>
              </a:extLst>
            </p:cNvPr>
            <p:cNvCxnSpPr>
              <a:stCxn id="54" idx="0"/>
            </p:cNvCxnSpPr>
            <p:nvPr/>
          </p:nvCxnSpPr>
          <p:spPr bwMode="auto">
            <a:xfrm rot="5400000" flipH="1" flipV="1">
              <a:off x="1095993" y="1461691"/>
              <a:ext cx="466255" cy="245519"/>
            </a:xfrm>
            <a:prstGeom prst="bentConnector3">
              <a:avLst>
                <a:gd name="adj1" fmla="val 50000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8" name="Connettore 4 57">
              <a:extLst>
                <a:ext uri="{FF2B5EF4-FFF2-40B4-BE49-F238E27FC236}">
                  <a16:creationId xmlns:a16="http://schemas.microsoft.com/office/drawing/2014/main" id="{8F1F8839-9960-433D-ACEA-98C976040E6C}"/>
                </a:ext>
              </a:extLst>
            </p:cNvPr>
            <p:cNvCxnSpPr>
              <a:stCxn id="7" idx="1"/>
              <a:endCxn id="53" idx="0"/>
            </p:cNvCxnSpPr>
            <p:nvPr/>
          </p:nvCxnSpPr>
          <p:spPr bwMode="auto">
            <a:xfrm rot="10800000" flipV="1">
              <a:off x="919212" y="1038053"/>
              <a:ext cx="532820" cy="781123"/>
            </a:xfrm>
            <a:prstGeom prst="bentConnector2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62A4BD04-2FB9-4F61-BA83-95EE258E9AB1}"/>
              </a:ext>
            </a:extLst>
          </p:cNvPr>
          <p:cNvGrpSpPr/>
          <p:nvPr/>
        </p:nvGrpSpPr>
        <p:grpSpPr>
          <a:xfrm>
            <a:off x="5133475" y="4957009"/>
            <a:ext cx="527781" cy="1090498"/>
            <a:chOff x="798896" y="1408019"/>
            <a:chExt cx="527781" cy="1970449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53046B81-4A3D-41D8-984F-05FC50959473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63A2AC44-EE4F-4E3B-B4C4-A437418AAFBB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2" name="Connettore 4 61">
              <a:extLst>
                <a:ext uri="{FF2B5EF4-FFF2-40B4-BE49-F238E27FC236}">
                  <a16:creationId xmlns:a16="http://schemas.microsoft.com/office/drawing/2014/main" id="{5547C49F-E30D-4829-8FA7-4380B4846A8B}"/>
                </a:ext>
              </a:extLst>
            </p:cNvPr>
            <p:cNvCxnSpPr>
              <a:stCxn id="60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Connettore 4 62">
              <a:extLst>
                <a:ext uri="{FF2B5EF4-FFF2-40B4-BE49-F238E27FC236}">
                  <a16:creationId xmlns:a16="http://schemas.microsoft.com/office/drawing/2014/main" id="{BAEDD847-7F06-4827-9ED7-B863A5C11CA7}"/>
                </a:ext>
              </a:extLst>
            </p:cNvPr>
            <p:cNvCxnSpPr>
              <a:endCxn id="61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Connettore 4 63">
              <a:extLst>
                <a:ext uri="{FF2B5EF4-FFF2-40B4-BE49-F238E27FC236}">
                  <a16:creationId xmlns:a16="http://schemas.microsoft.com/office/drawing/2014/main" id="{445F4572-FB8C-4680-9125-11A83F31BF55}"/>
                </a:ext>
              </a:extLst>
            </p:cNvPr>
            <p:cNvCxnSpPr>
              <a:stCxn id="61" idx="0"/>
            </p:cNvCxnSpPr>
            <p:nvPr/>
          </p:nvCxnSpPr>
          <p:spPr bwMode="auto">
            <a:xfrm rot="5400000" flipH="1" flipV="1">
              <a:off x="1001584" y="1612798"/>
              <a:ext cx="409558" cy="3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5" name="Connettore 4 64">
              <a:extLst>
                <a:ext uri="{FF2B5EF4-FFF2-40B4-BE49-F238E27FC236}">
                  <a16:creationId xmlns:a16="http://schemas.microsoft.com/office/drawing/2014/main" id="{49D3B784-CA5D-4BB0-AB34-6685C7AE9FEA}"/>
                </a:ext>
              </a:extLst>
            </p:cNvPr>
            <p:cNvCxnSpPr>
              <a:endCxn id="60" idx="0"/>
            </p:cNvCxnSpPr>
            <p:nvPr/>
          </p:nvCxnSpPr>
          <p:spPr bwMode="auto">
            <a:xfrm rot="5400000">
              <a:off x="713635" y="1613597"/>
              <a:ext cx="411157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241CE716-070F-40D7-A228-F9C3A8AFE431}"/>
              </a:ext>
            </a:extLst>
          </p:cNvPr>
          <p:cNvGrpSpPr/>
          <p:nvPr/>
        </p:nvGrpSpPr>
        <p:grpSpPr>
          <a:xfrm>
            <a:off x="7780510" y="4957008"/>
            <a:ext cx="527781" cy="1059122"/>
            <a:chOff x="798896" y="1464715"/>
            <a:chExt cx="527781" cy="19137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96221B2A-F115-4A0C-9B2F-477CA9D9D982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8" name="Rettangolo 67">
              <a:extLst>
                <a:ext uri="{FF2B5EF4-FFF2-40B4-BE49-F238E27FC236}">
                  <a16:creationId xmlns:a16="http://schemas.microsoft.com/office/drawing/2014/main" id="{616E5508-7BD0-4211-9D6A-11B2A09A87D7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9" name="Connettore 4 68">
              <a:extLst>
                <a:ext uri="{FF2B5EF4-FFF2-40B4-BE49-F238E27FC236}">
                  <a16:creationId xmlns:a16="http://schemas.microsoft.com/office/drawing/2014/main" id="{173DE450-9B27-4E53-B36B-E6DC1EA1B211}"/>
                </a:ext>
              </a:extLst>
            </p:cNvPr>
            <p:cNvCxnSpPr>
              <a:stCxn id="67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0" name="Connettore 4 69">
              <a:extLst>
                <a:ext uri="{FF2B5EF4-FFF2-40B4-BE49-F238E27FC236}">
                  <a16:creationId xmlns:a16="http://schemas.microsoft.com/office/drawing/2014/main" id="{A9BA20E4-09EC-41B4-B64F-35F0267E682A}"/>
                </a:ext>
              </a:extLst>
            </p:cNvPr>
            <p:cNvCxnSpPr>
              <a:endCxn id="68" idx="2"/>
            </p:cNvCxnSpPr>
            <p:nvPr/>
          </p:nvCxnSpPr>
          <p:spPr bwMode="auto">
            <a:xfrm rot="5400000" flipH="1" flipV="1">
              <a:off x="873489" y="3045598"/>
              <a:ext cx="665743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Connettore 4 70">
              <a:extLst>
                <a:ext uri="{FF2B5EF4-FFF2-40B4-BE49-F238E27FC236}">
                  <a16:creationId xmlns:a16="http://schemas.microsoft.com/office/drawing/2014/main" id="{DE647A48-3EA2-49D6-A759-73924656A940}"/>
                </a:ext>
              </a:extLst>
            </p:cNvPr>
            <p:cNvCxnSpPr>
              <a:stCxn id="68" idx="0"/>
            </p:cNvCxnSpPr>
            <p:nvPr/>
          </p:nvCxnSpPr>
          <p:spPr bwMode="auto">
            <a:xfrm rot="5400000" flipH="1" flipV="1">
              <a:off x="1029932" y="1646271"/>
              <a:ext cx="352860" cy="12700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Connettore 4 71">
              <a:extLst>
                <a:ext uri="{FF2B5EF4-FFF2-40B4-BE49-F238E27FC236}">
                  <a16:creationId xmlns:a16="http://schemas.microsoft.com/office/drawing/2014/main" id="{26487DF9-7F82-404E-9B8B-C3F66DE4685E}"/>
                </a:ext>
              </a:extLst>
            </p:cNvPr>
            <p:cNvCxnSpPr>
              <a:endCxn id="67" idx="0"/>
            </p:cNvCxnSpPr>
            <p:nvPr/>
          </p:nvCxnSpPr>
          <p:spPr bwMode="auto">
            <a:xfrm rot="5400000">
              <a:off x="743570" y="1640358"/>
              <a:ext cx="354461" cy="3176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4E7EAAEC-38EA-4552-811F-1FFC7195F2D4}"/>
              </a:ext>
            </a:extLst>
          </p:cNvPr>
          <p:cNvSpPr txBox="1"/>
          <p:nvPr/>
        </p:nvSpPr>
        <p:spPr>
          <a:xfrm>
            <a:off x="4976814" y="2406650"/>
            <a:ext cx="922337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t-IT" sz="1600" dirty="0" err="1">
                <a:solidFill>
                  <a:schemeClr val="bg2">
                    <a:lumMod val="90000"/>
                  </a:schemeClr>
                </a:solidFill>
                <a:latin typeface="+mj-lt"/>
              </a:rPr>
              <a:t>Listening</a:t>
            </a:r>
            <a:endParaRPr lang="it-IT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algn="ctr">
              <a:defRPr/>
            </a:pPr>
            <a:r>
              <a:rPr lang="it-IT" sz="1600" dirty="0" err="1">
                <a:solidFill>
                  <a:schemeClr val="bg2">
                    <a:lumMod val="90000"/>
                  </a:schemeClr>
                </a:solidFill>
                <a:latin typeface="+mj-lt"/>
              </a:rPr>
              <a:t>Socket</a:t>
            </a:r>
            <a:endParaRPr lang="it-IT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CFFAEDC5-1778-45BF-82D7-8662B10F7834}"/>
              </a:ext>
            </a:extLst>
          </p:cNvPr>
          <p:cNvSpPr/>
          <p:nvPr/>
        </p:nvSpPr>
        <p:spPr bwMode="auto">
          <a:xfrm>
            <a:off x="7780338" y="3551239"/>
            <a:ext cx="1217612" cy="7699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Routing</a:t>
            </a:r>
          </a:p>
          <a:p>
            <a:pPr>
              <a:defRPr/>
            </a:pPr>
            <a:r>
              <a:rPr lang="it-IT" dirty="0" err="1">
                <a:solidFill>
                  <a:schemeClr val="bg2">
                    <a:lumMod val="90000"/>
                  </a:schemeClr>
                </a:solidFill>
                <a:latin typeface="+mj-lt"/>
              </a:rPr>
              <a:t>Tables</a:t>
            </a:r>
            <a:endParaRPr lang="it-IT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>
              <a:defRPr/>
            </a:pPr>
            <a:endParaRPr lang="it-IT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A7784BEF-7C61-4C36-8538-35A22FF97A9F}"/>
              </a:ext>
            </a:extLst>
          </p:cNvPr>
          <p:cNvSpPr/>
          <p:nvPr/>
        </p:nvSpPr>
        <p:spPr bwMode="auto">
          <a:xfrm>
            <a:off x="8188325" y="295275"/>
            <a:ext cx="1289050" cy="69215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sz="1100" dirty="0">
                <a:solidFill>
                  <a:schemeClr val="bg2">
                    <a:lumMod val="90000"/>
                  </a:schemeClr>
                </a:solidFill>
              </a:rPr>
              <a:t>Application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261C96A5-F106-4A6C-8161-92BA25693C65}"/>
              </a:ext>
            </a:extLst>
          </p:cNvPr>
          <p:cNvSpPr/>
          <p:nvPr/>
        </p:nvSpPr>
        <p:spPr bwMode="auto">
          <a:xfrm>
            <a:off x="6456363" y="295275"/>
            <a:ext cx="1289050" cy="69215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sz="1100" dirty="0">
                <a:solidFill>
                  <a:schemeClr val="bg2">
                    <a:lumMod val="90000"/>
                  </a:schemeClr>
                </a:solidFill>
              </a:rPr>
              <a:t>Application</a:t>
            </a:r>
          </a:p>
        </p:txBody>
      </p:sp>
      <p:cxnSp>
        <p:nvCxnSpPr>
          <p:cNvPr id="156694" name="Connettore 4 91">
            <a:extLst>
              <a:ext uri="{FF2B5EF4-FFF2-40B4-BE49-F238E27FC236}">
                <a16:creationId xmlns:a16="http://schemas.microsoft.com/office/drawing/2014/main" id="{718E56A7-8C42-438E-BA7D-01989DDD6685}"/>
              </a:ext>
            </a:extLst>
          </p:cNvPr>
          <p:cNvCxnSpPr>
            <a:cxnSpLocks noChangeShapeType="1"/>
            <a:stCxn id="45" idx="0"/>
            <a:endCxn id="85" idx="4"/>
          </p:cNvCxnSpPr>
          <p:nvPr/>
        </p:nvCxnSpPr>
        <p:spPr bwMode="auto">
          <a:xfrm rot="5400000" flipH="1" flipV="1">
            <a:off x="5115719" y="716756"/>
            <a:ext cx="1714500" cy="22558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395D9FA8-5AEF-478C-87F7-3FE0725F8862}"/>
              </a:ext>
            </a:extLst>
          </p:cNvPr>
          <p:cNvSpPr/>
          <p:nvPr/>
        </p:nvSpPr>
        <p:spPr bwMode="auto">
          <a:xfrm>
            <a:off x="3187700" y="4610101"/>
            <a:ext cx="5911850" cy="346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it-IT" sz="2000" dirty="0">
                <a:solidFill>
                  <a:schemeClr val="tx1"/>
                </a:solidFill>
                <a:latin typeface="+mj-lt"/>
              </a:rPr>
              <a:t>L2 –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Forwarding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logic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CE39F-CE3D-40C3-A739-A4D2BD2E9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1" y="866270"/>
            <a:ext cx="904303" cy="530343"/>
          </a:xfrm>
          <a:prstGeom prst="rect">
            <a:avLst/>
          </a:prstGeom>
        </p:spPr>
      </p:pic>
      <p:grpSp>
        <p:nvGrpSpPr>
          <p:cNvPr id="73" name="Group 85">
            <a:extLst>
              <a:ext uri="{FF2B5EF4-FFF2-40B4-BE49-F238E27FC236}">
                <a16:creationId xmlns:a16="http://schemas.microsoft.com/office/drawing/2014/main" id="{9610E1E1-7AE4-4E20-948D-618D62676C71}"/>
              </a:ext>
            </a:extLst>
          </p:cNvPr>
          <p:cNvGrpSpPr>
            <a:grpSpLocks/>
          </p:cNvGrpSpPr>
          <p:nvPr/>
        </p:nvGrpSpPr>
        <p:grpSpPr bwMode="auto">
          <a:xfrm>
            <a:off x="353458" y="198790"/>
            <a:ext cx="631032" cy="556037"/>
            <a:chOff x="4733" y="2082"/>
            <a:chExt cx="272" cy="282"/>
          </a:xfrm>
        </p:grpSpPr>
        <p:graphicFrame>
          <p:nvGraphicFramePr>
            <p:cNvPr id="74" name="Object 86">
              <a:extLst>
                <a:ext uri="{FF2B5EF4-FFF2-40B4-BE49-F238E27FC236}">
                  <a16:creationId xmlns:a16="http://schemas.microsoft.com/office/drawing/2014/main" id="{BB09AA61-C339-4F96-9ADC-4DD4332643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826829" imgH="840406" progId="">
                    <p:embed/>
                  </p:oleObj>
                </mc:Choice>
                <mc:Fallback>
                  <p:oleObj name="Clip" r:id="rId3" imgW="826829" imgH="840406" progId="">
                    <p:embed/>
                    <p:pic>
                      <p:nvPicPr>
                        <p:cNvPr id="43196" name="Object 86">
                          <a:extLst>
                            <a:ext uri="{FF2B5EF4-FFF2-40B4-BE49-F238E27FC236}">
                              <a16:creationId xmlns:a16="http://schemas.microsoft.com/office/drawing/2014/main" id="{B724A506-EA3F-4FA8-B0DF-EE3AAB17A5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Rectangle 87">
              <a:extLst>
                <a:ext uri="{FF2B5EF4-FFF2-40B4-BE49-F238E27FC236}">
                  <a16:creationId xmlns:a16="http://schemas.microsoft.com/office/drawing/2014/main" id="{FAA5E0C3-D945-4754-AB0A-4E2AA3848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F8FFF05-E7DF-4709-A766-782490852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5651" name="Segnaposto numero diapositiva 3">
            <a:extLst>
              <a:ext uri="{FF2B5EF4-FFF2-40B4-BE49-F238E27FC236}">
                <a16:creationId xmlns:a16="http://schemas.microsoft.com/office/drawing/2014/main" id="{F97180CD-FC89-4037-BD94-C2B36CE863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FDDC8175-3B95-4A3F-B15B-BDF38DB3345F}" type="slidenum">
              <a:rPr lang="en-US" altLang="it-IT" sz="1400">
                <a:cs typeface="Arial" panose="020B0604020202020204" pitchFamily="34" charset="0"/>
              </a:rPr>
              <a:pPr eaLnBrk="0" hangingPunct="0"/>
              <a:t>26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77442F9-AAC8-4B94-944D-0EEDA4A689CE}"/>
              </a:ext>
            </a:extLst>
          </p:cNvPr>
          <p:cNvSpPr/>
          <p:nvPr/>
        </p:nvSpPr>
        <p:spPr bwMode="auto">
          <a:xfrm>
            <a:off x="2053389" y="3378468"/>
            <a:ext cx="8210350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Network </a:t>
            </a:r>
            <a:r>
              <a:rPr lang="it-IT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Layer</a:t>
            </a: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IP</a:t>
            </a:r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155653" name="Gruppo 22">
            <a:extLst>
              <a:ext uri="{FF2B5EF4-FFF2-40B4-BE49-F238E27FC236}">
                <a16:creationId xmlns:a16="http://schemas.microsoft.com/office/drawing/2014/main" id="{F1A6274A-735D-4577-9D43-954FAE16D1F3}"/>
              </a:ext>
            </a:extLst>
          </p:cNvPr>
          <p:cNvGrpSpPr>
            <a:grpSpLocks/>
          </p:cNvGrpSpPr>
          <p:nvPr/>
        </p:nvGrpSpPr>
        <p:grpSpPr bwMode="auto">
          <a:xfrm>
            <a:off x="2322514" y="1366838"/>
            <a:ext cx="528637" cy="2011362"/>
            <a:chOff x="798896" y="1366787"/>
            <a:chExt cx="527781" cy="2011681"/>
          </a:xfrm>
        </p:grpSpPr>
        <p:sp>
          <p:nvSpPr>
            <p:cNvPr id="155690" name="Rettangolo 4">
              <a:extLst>
                <a:ext uri="{FF2B5EF4-FFF2-40B4-BE49-F238E27FC236}">
                  <a16:creationId xmlns:a16="http://schemas.microsoft.com/office/drawing/2014/main" id="{B38662E4-9886-4F2F-B36E-1BF01BE13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55691" name="Rettangolo 5">
              <a:extLst>
                <a:ext uri="{FF2B5EF4-FFF2-40B4-BE49-F238E27FC236}">
                  <a16:creationId xmlns:a16="http://schemas.microsoft.com/office/drawing/2014/main" id="{6BA9C930-2EA2-4071-9FF7-2DEC1D405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55692" name="Connettore 4 12">
              <a:extLst>
                <a:ext uri="{FF2B5EF4-FFF2-40B4-BE49-F238E27FC236}">
                  <a16:creationId xmlns:a16="http://schemas.microsoft.com/office/drawing/2014/main" id="{69E4A16F-B96D-4590-B83F-3BC5D27ABF1D}"/>
                </a:ext>
              </a:extLst>
            </p:cNvPr>
            <p:cNvCxnSpPr>
              <a:cxnSpLocks noChangeShapeType="1"/>
              <a:stCxn id="155690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93" name="Connettore 4 14">
              <a:extLst>
                <a:ext uri="{FF2B5EF4-FFF2-40B4-BE49-F238E27FC236}">
                  <a16:creationId xmlns:a16="http://schemas.microsoft.com/office/drawing/2014/main" id="{5FDF4686-2559-4888-8C9C-EA06502A30FE}"/>
                </a:ext>
              </a:extLst>
            </p:cNvPr>
            <p:cNvCxnSpPr>
              <a:cxnSpLocks noChangeShapeType="1"/>
              <a:endCxn id="155691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94" name="Connettore 4 16">
              <a:extLst>
                <a:ext uri="{FF2B5EF4-FFF2-40B4-BE49-F238E27FC236}">
                  <a16:creationId xmlns:a16="http://schemas.microsoft.com/office/drawing/2014/main" id="{B0AF2C92-BB65-472A-842F-3D420759FA30}"/>
                </a:ext>
              </a:extLst>
            </p:cNvPr>
            <p:cNvCxnSpPr>
              <a:cxnSpLocks noChangeShapeType="1"/>
              <a:stCxn id="155691" idx="0"/>
            </p:cNvCxnSpPr>
            <p:nvPr/>
          </p:nvCxnSpPr>
          <p:spPr bwMode="auto">
            <a:xfrm rot="5400000" flipH="1" flipV="1">
              <a:off x="983774" y="1589375"/>
              <a:ext cx="450790" cy="561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95" name="Connettore 4 19">
              <a:extLst>
                <a:ext uri="{FF2B5EF4-FFF2-40B4-BE49-F238E27FC236}">
                  <a16:creationId xmlns:a16="http://schemas.microsoft.com/office/drawing/2014/main" id="{9F2A41F0-43ED-4AB5-AC44-24C36503FF66}"/>
                </a:ext>
              </a:extLst>
            </p:cNvPr>
            <p:cNvCxnSpPr>
              <a:cxnSpLocks noChangeShapeType="1"/>
              <a:endCxn id="155690" idx="0"/>
            </p:cNvCxnSpPr>
            <p:nvPr/>
          </p:nvCxnSpPr>
          <p:spPr bwMode="auto">
            <a:xfrm rot="5400000">
              <a:off x="696194" y="1589808"/>
              <a:ext cx="452388" cy="635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5654" name="Gruppo 23">
            <a:extLst>
              <a:ext uri="{FF2B5EF4-FFF2-40B4-BE49-F238E27FC236}">
                <a16:creationId xmlns:a16="http://schemas.microsoft.com/office/drawing/2014/main" id="{7591A7BA-E77F-43C4-8477-77D254F32781}"/>
              </a:ext>
            </a:extLst>
          </p:cNvPr>
          <p:cNvGrpSpPr>
            <a:grpSpLocks/>
          </p:cNvGrpSpPr>
          <p:nvPr/>
        </p:nvGrpSpPr>
        <p:grpSpPr bwMode="auto">
          <a:xfrm>
            <a:off x="3263901" y="641350"/>
            <a:ext cx="2898775" cy="2725738"/>
            <a:chOff x="798896" y="652909"/>
            <a:chExt cx="2897643" cy="2725559"/>
          </a:xfrm>
        </p:grpSpPr>
        <p:sp>
          <p:nvSpPr>
            <p:cNvPr id="155684" name="Rettangolo 24">
              <a:extLst>
                <a:ext uri="{FF2B5EF4-FFF2-40B4-BE49-F238E27FC236}">
                  <a16:creationId xmlns:a16="http://schemas.microsoft.com/office/drawing/2014/main" id="{1512BE83-10D6-4D68-92EC-AF29BC20E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55685" name="Rettangolo 25">
              <a:extLst>
                <a:ext uri="{FF2B5EF4-FFF2-40B4-BE49-F238E27FC236}">
                  <a16:creationId xmlns:a16="http://schemas.microsoft.com/office/drawing/2014/main" id="{A9F841A5-997B-4F4B-A267-BF7B2B43F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55686" name="Connettore 4 26">
              <a:extLst>
                <a:ext uri="{FF2B5EF4-FFF2-40B4-BE49-F238E27FC236}">
                  <a16:creationId xmlns:a16="http://schemas.microsoft.com/office/drawing/2014/main" id="{950ABA36-8072-456C-AFCE-D1C02BBE48B5}"/>
                </a:ext>
              </a:extLst>
            </p:cNvPr>
            <p:cNvCxnSpPr>
              <a:cxnSpLocks noChangeShapeType="1"/>
              <a:stCxn id="155684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87" name="Connettore 4 27">
              <a:extLst>
                <a:ext uri="{FF2B5EF4-FFF2-40B4-BE49-F238E27FC236}">
                  <a16:creationId xmlns:a16="http://schemas.microsoft.com/office/drawing/2014/main" id="{8C756A98-4A02-482D-8C82-BCEC6955E790}"/>
                </a:ext>
              </a:extLst>
            </p:cNvPr>
            <p:cNvCxnSpPr>
              <a:cxnSpLocks noChangeShapeType="1"/>
              <a:endCxn id="155685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88" name="Connettore 4 28">
              <a:extLst>
                <a:ext uri="{FF2B5EF4-FFF2-40B4-BE49-F238E27FC236}">
                  <a16:creationId xmlns:a16="http://schemas.microsoft.com/office/drawing/2014/main" id="{0C7E543E-99B5-4003-A4BC-0EB42BBA95F3}"/>
                </a:ext>
              </a:extLst>
            </p:cNvPr>
            <p:cNvCxnSpPr>
              <a:cxnSpLocks noChangeShapeType="1"/>
              <a:stCxn id="155685" idx="0"/>
              <a:endCxn id="85" idx="3"/>
            </p:cNvCxnSpPr>
            <p:nvPr/>
          </p:nvCxnSpPr>
          <p:spPr bwMode="auto">
            <a:xfrm rot="5400000" flipH="1" flipV="1">
              <a:off x="1991626" y="112665"/>
              <a:ext cx="919649" cy="2490176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89" name="Connettore 4 29">
              <a:extLst>
                <a:ext uri="{FF2B5EF4-FFF2-40B4-BE49-F238E27FC236}">
                  <a16:creationId xmlns:a16="http://schemas.microsoft.com/office/drawing/2014/main" id="{B1B9D018-D8B1-4651-A409-9E89C77027B7}"/>
                </a:ext>
              </a:extLst>
            </p:cNvPr>
            <p:cNvCxnSpPr>
              <a:cxnSpLocks noChangeShapeType="1"/>
              <a:stCxn id="85" idx="2"/>
              <a:endCxn id="155684" idx="0"/>
            </p:cNvCxnSpPr>
            <p:nvPr/>
          </p:nvCxnSpPr>
          <p:spPr bwMode="auto">
            <a:xfrm rot="10800000" flipV="1">
              <a:off x="919213" y="652909"/>
              <a:ext cx="2588435" cy="1166268"/>
            </a:xfrm>
            <a:prstGeom prst="bentConnector2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5655" name="Gruppo 30">
            <a:extLst>
              <a:ext uri="{FF2B5EF4-FFF2-40B4-BE49-F238E27FC236}">
                <a16:creationId xmlns:a16="http://schemas.microsoft.com/office/drawing/2014/main" id="{90584AD1-7535-4395-8B6F-DA2B07ABC0DF}"/>
              </a:ext>
            </a:extLst>
          </p:cNvPr>
          <p:cNvGrpSpPr>
            <a:grpSpLocks/>
          </p:cNvGrpSpPr>
          <p:nvPr/>
        </p:nvGrpSpPr>
        <p:grpSpPr bwMode="auto">
          <a:xfrm>
            <a:off x="8470900" y="987426"/>
            <a:ext cx="527050" cy="2379663"/>
            <a:chOff x="798896" y="999417"/>
            <a:chExt cx="527781" cy="2379051"/>
          </a:xfrm>
        </p:grpSpPr>
        <p:sp>
          <p:nvSpPr>
            <p:cNvPr id="85022" name="Rettangolo 31">
              <a:extLst>
                <a:ext uri="{FF2B5EF4-FFF2-40B4-BE49-F238E27FC236}">
                  <a16:creationId xmlns:a16="http://schemas.microsoft.com/office/drawing/2014/main" id="{E326BB11-AC66-4AEA-9A46-347CD5E8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944"/>
              <a:ext cx="240045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85023" name="Rettangolo 32">
              <a:extLst>
                <a:ext uri="{FF2B5EF4-FFF2-40B4-BE49-F238E27FC236}">
                  <a16:creationId xmlns:a16="http://schemas.microsoft.com/office/drawing/2014/main" id="{7EF1E793-0A82-4C2A-906B-1729C3A2A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633" y="1818356"/>
              <a:ext cx="240044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85024" name="Connettore 4 33">
              <a:extLst>
                <a:ext uri="{FF2B5EF4-FFF2-40B4-BE49-F238E27FC236}">
                  <a16:creationId xmlns:a16="http://schemas.microsoft.com/office/drawing/2014/main" id="{ED23C4D2-1F80-485F-B899-DAEE4087AD03}"/>
                </a:ext>
              </a:extLst>
            </p:cNvPr>
            <p:cNvCxnSpPr>
              <a:cxnSpLocks noChangeShapeType="1"/>
              <a:stCxn id="85022" idx="2"/>
            </p:cNvCxnSpPr>
            <p:nvPr/>
          </p:nvCxnSpPr>
          <p:spPr bwMode="auto">
            <a:xfrm rot="5400000">
              <a:off x="588011" y="3046766"/>
              <a:ext cx="663404" cy="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25" name="Connettore 4 34">
              <a:extLst>
                <a:ext uri="{FF2B5EF4-FFF2-40B4-BE49-F238E27FC236}">
                  <a16:creationId xmlns:a16="http://schemas.microsoft.com/office/drawing/2014/main" id="{682C00A4-576E-4A5A-BDB4-8F8DA85ED8D3}"/>
                </a:ext>
              </a:extLst>
            </p:cNvPr>
            <p:cNvCxnSpPr>
              <a:cxnSpLocks noChangeShapeType="1"/>
              <a:endCxn id="85023" idx="2"/>
            </p:cNvCxnSpPr>
            <p:nvPr/>
          </p:nvCxnSpPr>
          <p:spPr bwMode="auto">
            <a:xfrm rot="5400000" flipH="1" flipV="1">
              <a:off x="873363" y="3045973"/>
              <a:ext cx="664992" cy="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26" name="Connettore 4 35">
              <a:extLst>
                <a:ext uri="{FF2B5EF4-FFF2-40B4-BE49-F238E27FC236}">
                  <a16:creationId xmlns:a16="http://schemas.microsoft.com/office/drawing/2014/main" id="{72191E87-603F-4107-B014-593B9E13425D}"/>
                </a:ext>
              </a:extLst>
            </p:cNvPr>
            <p:cNvCxnSpPr>
              <a:cxnSpLocks noChangeShapeType="1"/>
              <a:stCxn id="85023" idx="0"/>
            </p:cNvCxnSpPr>
            <p:nvPr/>
          </p:nvCxnSpPr>
          <p:spPr bwMode="auto">
            <a:xfrm rot="5400000" flipH="1" flipV="1">
              <a:off x="856799" y="1348478"/>
              <a:ext cx="818939" cy="12081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27" name="Connettore 4 36">
              <a:extLst>
                <a:ext uri="{FF2B5EF4-FFF2-40B4-BE49-F238E27FC236}">
                  <a16:creationId xmlns:a16="http://schemas.microsoft.com/office/drawing/2014/main" id="{A3552D57-E854-494A-906E-9E0FDCD449FC}"/>
                </a:ext>
              </a:extLst>
            </p:cNvPr>
            <p:cNvCxnSpPr>
              <a:cxnSpLocks noChangeShapeType="1"/>
              <a:stCxn id="83" idx="4"/>
              <a:endCxn id="85022" idx="0"/>
            </p:cNvCxnSpPr>
            <p:nvPr/>
          </p:nvCxnSpPr>
          <p:spPr bwMode="auto">
            <a:xfrm rot="5400000">
              <a:off x="630267" y="1288863"/>
              <a:ext cx="820527" cy="24163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</p:grpSp>
      <p:grpSp>
        <p:nvGrpSpPr>
          <p:cNvPr id="155656" name="Gruppo 37">
            <a:extLst>
              <a:ext uri="{FF2B5EF4-FFF2-40B4-BE49-F238E27FC236}">
                <a16:creationId xmlns:a16="http://schemas.microsoft.com/office/drawing/2014/main" id="{954D3CBF-D68E-48D6-946C-23674A36E53E}"/>
              </a:ext>
            </a:extLst>
          </p:cNvPr>
          <p:cNvGrpSpPr>
            <a:grpSpLocks/>
          </p:cNvGrpSpPr>
          <p:nvPr/>
        </p:nvGrpSpPr>
        <p:grpSpPr bwMode="auto">
          <a:xfrm>
            <a:off x="7708900" y="641350"/>
            <a:ext cx="668338" cy="2736850"/>
            <a:chOff x="798896" y="641681"/>
            <a:chExt cx="668673" cy="2736787"/>
          </a:xfrm>
        </p:grpSpPr>
        <p:sp>
          <p:nvSpPr>
            <p:cNvPr id="85016" name="Rettangolo 38">
              <a:extLst>
                <a:ext uri="{FF2B5EF4-FFF2-40B4-BE49-F238E27FC236}">
                  <a16:creationId xmlns:a16="http://schemas.microsoft.com/office/drawing/2014/main" id="{A4232D78-3638-4233-BCD3-0CD799EA4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579"/>
              <a:ext cx="241421" cy="89532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85017" name="Rettangolo 39">
              <a:extLst>
                <a:ext uri="{FF2B5EF4-FFF2-40B4-BE49-F238E27FC236}">
                  <a16:creationId xmlns:a16="http://schemas.microsoft.com/office/drawing/2014/main" id="{AC7ECAAE-E518-4B99-AAE2-BE38FB641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378" y="1817992"/>
              <a:ext cx="239832" cy="89532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85018" name="Connettore 4 40">
              <a:extLst>
                <a:ext uri="{FF2B5EF4-FFF2-40B4-BE49-F238E27FC236}">
                  <a16:creationId xmlns:a16="http://schemas.microsoft.com/office/drawing/2014/main" id="{D499E5B0-10D0-4DAD-8F75-EC6B14065EAC}"/>
                </a:ext>
              </a:extLst>
            </p:cNvPr>
            <p:cNvCxnSpPr>
              <a:cxnSpLocks noChangeShapeType="1"/>
              <a:stCxn id="85016" idx="2"/>
            </p:cNvCxnSpPr>
            <p:nvPr/>
          </p:nvCxnSpPr>
          <p:spPr bwMode="auto">
            <a:xfrm rot="5400000">
              <a:off x="587826" y="3046689"/>
              <a:ext cx="663560" cy="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19" name="Connettore 4 41">
              <a:extLst>
                <a:ext uri="{FF2B5EF4-FFF2-40B4-BE49-F238E27FC236}">
                  <a16:creationId xmlns:a16="http://schemas.microsoft.com/office/drawing/2014/main" id="{BFA8994E-230D-4D9E-A104-E74D40441102}"/>
                </a:ext>
              </a:extLst>
            </p:cNvPr>
            <p:cNvCxnSpPr>
              <a:cxnSpLocks noChangeShapeType="1"/>
              <a:endCxn id="85017" idx="2"/>
            </p:cNvCxnSpPr>
            <p:nvPr/>
          </p:nvCxnSpPr>
          <p:spPr bwMode="auto">
            <a:xfrm rot="5400000" flipH="1" flipV="1">
              <a:off x="874515" y="3045895"/>
              <a:ext cx="665147" cy="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20" name="Connettore 4 42">
              <a:extLst>
                <a:ext uri="{FF2B5EF4-FFF2-40B4-BE49-F238E27FC236}">
                  <a16:creationId xmlns:a16="http://schemas.microsoft.com/office/drawing/2014/main" id="{55618167-8380-491F-84A6-1F0F68C7DA09}"/>
                </a:ext>
              </a:extLst>
            </p:cNvPr>
            <p:cNvCxnSpPr>
              <a:cxnSpLocks noChangeShapeType="1"/>
              <a:stCxn id="85017" idx="0"/>
              <a:endCxn id="83" idx="3"/>
            </p:cNvCxnSpPr>
            <p:nvPr/>
          </p:nvCxnSpPr>
          <p:spPr bwMode="auto">
            <a:xfrm rot="5400000" flipH="1" flipV="1">
              <a:off x="871407" y="1221831"/>
              <a:ext cx="931842" cy="26048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  <p:cxnSp>
          <p:nvCxnSpPr>
            <p:cNvPr id="85021" name="Connettore 4 43">
              <a:extLst>
                <a:ext uri="{FF2B5EF4-FFF2-40B4-BE49-F238E27FC236}">
                  <a16:creationId xmlns:a16="http://schemas.microsoft.com/office/drawing/2014/main" id="{8C854A83-40CC-4D11-8C87-2492E9683050}"/>
                </a:ext>
              </a:extLst>
            </p:cNvPr>
            <p:cNvCxnSpPr>
              <a:cxnSpLocks noChangeShapeType="1"/>
              <a:stCxn id="83" idx="2"/>
              <a:endCxn id="85016" idx="0"/>
            </p:cNvCxnSpPr>
            <p:nvPr/>
          </p:nvCxnSpPr>
          <p:spPr bwMode="auto">
            <a:xfrm rot="10800000" flipV="1">
              <a:off x="919606" y="641681"/>
              <a:ext cx="358955" cy="1177898"/>
            </a:xfrm>
            <a:prstGeom prst="bentConnector2">
              <a:avLst/>
            </a:prstGeom>
            <a:noFill/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 type="arrow" w="med" len="med"/>
            </a:ln>
          </p:spPr>
        </p:cxnSp>
      </p:grpSp>
      <p:sp>
        <p:nvSpPr>
          <p:cNvPr id="45" name="Rettangolo 44">
            <a:extLst>
              <a:ext uri="{FF2B5EF4-FFF2-40B4-BE49-F238E27FC236}">
                <a16:creationId xmlns:a16="http://schemas.microsoft.com/office/drawing/2014/main" id="{9EDD08E5-EF60-4EF3-8869-B5FB9B1B252D}"/>
              </a:ext>
            </a:extLst>
          </p:cNvPr>
          <p:cNvSpPr/>
          <p:nvPr/>
        </p:nvSpPr>
        <p:spPr bwMode="auto">
          <a:xfrm>
            <a:off x="4556125" y="2701925"/>
            <a:ext cx="577850" cy="3444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it-IT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55658" name="Connettore 4 46">
            <a:extLst>
              <a:ext uri="{FF2B5EF4-FFF2-40B4-BE49-F238E27FC236}">
                <a16:creationId xmlns:a16="http://schemas.microsoft.com/office/drawing/2014/main" id="{4B6F3762-17D4-4E9D-A811-F09DF98334C8}"/>
              </a:ext>
            </a:extLst>
          </p:cNvPr>
          <p:cNvCxnSpPr>
            <a:cxnSpLocks noChangeShapeType="1"/>
            <a:stCxn id="45" idx="2"/>
          </p:cNvCxnSpPr>
          <p:nvPr/>
        </p:nvCxnSpPr>
        <p:spPr bwMode="auto">
          <a:xfrm rot="5400000">
            <a:off x="4679157" y="3212307"/>
            <a:ext cx="331787" cy="127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Rettangolo 47">
            <a:extLst>
              <a:ext uri="{FF2B5EF4-FFF2-40B4-BE49-F238E27FC236}">
                <a16:creationId xmlns:a16="http://schemas.microsoft.com/office/drawing/2014/main" id="{6160A546-56BD-49FF-B188-58B468366B93}"/>
              </a:ext>
            </a:extLst>
          </p:cNvPr>
          <p:cNvSpPr/>
          <p:nvPr/>
        </p:nvSpPr>
        <p:spPr bwMode="auto">
          <a:xfrm>
            <a:off x="1639889" y="1241426"/>
            <a:ext cx="8931275" cy="19780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it-IT" dirty="0" err="1">
                <a:solidFill>
                  <a:schemeClr val="bg2">
                    <a:lumMod val="90000"/>
                  </a:schemeClr>
                </a:solidFill>
                <a:latin typeface="+mj-lt"/>
              </a:rPr>
              <a:t>Transport</a:t>
            </a:r>
            <a:r>
              <a:rPr lang="it-IT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it-IT" dirty="0" err="1">
                <a:solidFill>
                  <a:schemeClr val="bg2">
                    <a:lumMod val="90000"/>
                  </a:schemeClr>
                </a:solidFill>
                <a:latin typeface="+mj-lt"/>
              </a:rPr>
              <a:t>Layer</a:t>
            </a:r>
            <a:r>
              <a:rPr lang="it-IT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– TCP/UDP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31FBFEE7-20C7-4841-B4CB-173A2C2735C8}"/>
              </a:ext>
            </a:extLst>
          </p:cNvPr>
          <p:cNvSpPr/>
          <p:nvPr/>
        </p:nvSpPr>
        <p:spPr bwMode="auto">
          <a:xfrm>
            <a:off x="2390278" y="4705144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1</a:t>
            </a:r>
            <a:endParaRPr lang="it-IT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18D7C6AA-2D54-49B8-B233-8F7A9A625351}"/>
              </a:ext>
            </a:extLst>
          </p:cNvPr>
          <p:cNvSpPr/>
          <p:nvPr/>
        </p:nvSpPr>
        <p:spPr bwMode="auto">
          <a:xfrm>
            <a:off x="5088521" y="4705144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2</a:t>
            </a:r>
            <a:endParaRPr lang="it-IT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A9F6893-E787-4418-9EFF-956C2B89CF84}"/>
              </a:ext>
            </a:extLst>
          </p:cNvPr>
          <p:cNvSpPr/>
          <p:nvPr/>
        </p:nvSpPr>
        <p:spPr bwMode="auto">
          <a:xfrm>
            <a:off x="7690514" y="4705144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N</a:t>
            </a:r>
            <a:endParaRPr lang="it-IT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737DACB4-24DB-42B9-86FC-677D33E3DB74}"/>
              </a:ext>
            </a:extLst>
          </p:cNvPr>
          <p:cNvGrpSpPr/>
          <p:nvPr/>
        </p:nvGrpSpPr>
        <p:grpSpPr>
          <a:xfrm>
            <a:off x="2534565" y="4437246"/>
            <a:ext cx="527781" cy="1593515"/>
            <a:chOff x="798896" y="499105"/>
            <a:chExt cx="527781" cy="287936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E9CADCE1-0687-4F5C-B6E6-3CE52DA3E73C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743082FC-BF98-4513-9F08-02849A60CC8F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55" name="Connettore 4 54">
              <a:extLst>
                <a:ext uri="{FF2B5EF4-FFF2-40B4-BE49-F238E27FC236}">
                  <a16:creationId xmlns:a16="http://schemas.microsoft.com/office/drawing/2014/main" id="{AE706F38-B43C-4A72-BFAF-2BACE203ECF2}"/>
                </a:ext>
              </a:extLst>
            </p:cNvPr>
            <p:cNvCxnSpPr>
              <a:stCxn id="53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Connettore 4 55">
              <a:extLst>
                <a:ext uri="{FF2B5EF4-FFF2-40B4-BE49-F238E27FC236}">
                  <a16:creationId xmlns:a16="http://schemas.microsoft.com/office/drawing/2014/main" id="{60DE1A3D-A059-4914-8361-50DAAF795E76}"/>
                </a:ext>
              </a:extLst>
            </p:cNvPr>
            <p:cNvCxnSpPr>
              <a:endCxn id="54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Connettore 4 56">
              <a:extLst>
                <a:ext uri="{FF2B5EF4-FFF2-40B4-BE49-F238E27FC236}">
                  <a16:creationId xmlns:a16="http://schemas.microsoft.com/office/drawing/2014/main" id="{5C327901-3BCA-4057-9679-E26186590283}"/>
                </a:ext>
              </a:extLst>
            </p:cNvPr>
            <p:cNvCxnSpPr>
              <a:stCxn id="54" idx="0"/>
            </p:cNvCxnSpPr>
            <p:nvPr/>
          </p:nvCxnSpPr>
          <p:spPr bwMode="auto">
            <a:xfrm rot="5400000" flipH="1" flipV="1">
              <a:off x="549935" y="1155534"/>
              <a:ext cx="1318470" cy="5616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8" name="Connettore 4 57">
              <a:extLst>
                <a:ext uri="{FF2B5EF4-FFF2-40B4-BE49-F238E27FC236}">
                  <a16:creationId xmlns:a16="http://schemas.microsoft.com/office/drawing/2014/main" id="{656268AA-668F-4DF2-9DB2-EB4291604518}"/>
                </a:ext>
              </a:extLst>
            </p:cNvPr>
            <p:cNvCxnSpPr>
              <a:endCxn id="53" idx="0"/>
            </p:cNvCxnSpPr>
            <p:nvPr/>
          </p:nvCxnSpPr>
          <p:spPr bwMode="auto">
            <a:xfrm rot="16200000" flipH="1">
              <a:off x="259177" y="1159139"/>
              <a:ext cx="1320069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52904695-89B4-4B1A-8C46-B79479EF3796}"/>
              </a:ext>
            </a:extLst>
          </p:cNvPr>
          <p:cNvGrpSpPr/>
          <p:nvPr/>
        </p:nvGrpSpPr>
        <p:grpSpPr>
          <a:xfrm>
            <a:off x="5133475" y="4437246"/>
            <a:ext cx="527781" cy="1562137"/>
            <a:chOff x="798896" y="555803"/>
            <a:chExt cx="527781" cy="282266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7AC6390A-DA8F-4BED-8D47-C2C22018A326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36C1A1A4-7546-43AD-8055-66DDAE28E42B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2" name="Connettore 4 61">
              <a:extLst>
                <a:ext uri="{FF2B5EF4-FFF2-40B4-BE49-F238E27FC236}">
                  <a16:creationId xmlns:a16="http://schemas.microsoft.com/office/drawing/2014/main" id="{23790F98-9822-41BC-9C99-D7847E44AB7C}"/>
                </a:ext>
              </a:extLst>
            </p:cNvPr>
            <p:cNvCxnSpPr>
              <a:stCxn id="60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Connettore 4 62">
              <a:extLst>
                <a:ext uri="{FF2B5EF4-FFF2-40B4-BE49-F238E27FC236}">
                  <a16:creationId xmlns:a16="http://schemas.microsoft.com/office/drawing/2014/main" id="{8DB04931-801F-447F-BA5C-637FC8F36828}"/>
                </a:ext>
              </a:extLst>
            </p:cNvPr>
            <p:cNvCxnSpPr>
              <a:endCxn id="61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Connettore 4 63">
              <a:extLst>
                <a:ext uri="{FF2B5EF4-FFF2-40B4-BE49-F238E27FC236}">
                  <a16:creationId xmlns:a16="http://schemas.microsoft.com/office/drawing/2014/main" id="{F236B58F-F2F4-479F-82E7-3BC8968A7D29}"/>
                </a:ext>
              </a:extLst>
            </p:cNvPr>
            <p:cNvCxnSpPr>
              <a:stCxn id="61" idx="0"/>
            </p:cNvCxnSpPr>
            <p:nvPr/>
          </p:nvCxnSpPr>
          <p:spPr bwMode="auto">
            <a:xfrm rot="5400000" flipH="1" flipV="1">
              <a:off x="575476" y="1186691"/>
              <a:ext cx="1261772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5" name="Connettore 4 64">
              <a:extLst>
                <a:ext uri="{FF2B5EF4-FFF2-40B4-BE49-F238E27FC236}">
                  <a16:creationId xmlns:a16="http://schemas.microsoft.com/office/drawing/2014/main" id="{C2CA0EA9-505B-4F07-BCA0-65CEBF537B5A}"/>
                </a:ext>
              </a:extLst>
            </p:cNvPr>
            <p:cNvCxnSpPr>
              <a:endCxn id="60" idx="0"/>
            </p:cNvCxnSpPr>
            <p:nvPr/>
          </p:nvCxnSpPr>
          <p:spPr bwMode="auto">
            <a:xfrm rot="16200000" flipH="1">
              <a:off x="287526" y="1187488"/>
              <a:ext cx="1263372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465FBC4F-3340-4F12-B515-BA23236CE613}"/>
              </a:ext>
            </a:extLst>
          </p:cNvPr>
          <p:cNvGrpSpPr/>
          <p:nvPr/>
        </p:nvGrpSpPr>
        <p:grpSpPr>
          <a:xfrm>
            <a:off x="7780510" y="4437248"/>
            <a:ext cx="527781" cy="1530759"/>
            <a:chOff x="798896" y="612503"/>
            <a:chExt cx="527781" cy="276596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76B7B190-B1A5-4C6B-88D3-639F72288452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8" name="Rettangolo 67">
              <a:extLst>
                <a:ext uri="{FF2B5EF4-FFF2-40B4-BE49-F238E27FC236}">
                  <a16:creationId xmlns:a16="http://schemas.microsoft.com/office/drawing/2014/main" id="{11F4A134-E47E-4977-A63B-DD1F4C85C5E3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9" name="Connettore 4 68">
              <a:extLst>
                <a:ext uri="{FF2B5EF4-FFF2-40B4-BE49-F238E27FC236}">
                  <a16:creationId xmlns:a16="http://schemas.microsoft.com/office/drawing/2014/main" id="{A78C1D14-3AB9-4C86-B91F-4AA747B20C4C}"/>
                </a:ext>
              </a:extLst>
            </p:cNvPr>
            <p:cNvCxnSpPr>
              <a:stCxn id="67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0" name="Connettore 4 69">
              <a:extLst>
                <a:ext uri="{FF2B5EF4-FFF2-40B4-BE49-F238E27FC236}">
                  <a16:creationId xmlns:a16="http://schemas.microsoft.com/office/drawing/2014/main" id="{850C759D-42F0-4B2B-9210-93D1036A9278}"/>
                </a:ext>
              </a:extLst>
            </p:cNvPr>
            <p:cNvCxnSpPr>
              <a:endCxn id="68" idx="2"/>
            </p:cNvCxnSpPr>
            <p:nvPr/>
          </p:nvCxnSpPr>
          <p:spPr bwMode="auto">
            <a:xfrm rot="5400000" flipH="1" flipV="1">
              <a:off x="873489" y="3045598"/>
              <a:ext cx="665743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Connettore 4 70">
              <a:extLst>
                <a:ext uri="{FF2B5EF4-FFF2-40B4-BE49-F238E27FC236}">
                  <a16:creationId xmlns:a16="http://schemas.microsoft.com/office/drawing/2014/main" id="{7FDD2772-0801-4CDA-AED8-A22EA11AB3A4}"/>
                </a:ext>
              </a:extLst>
            </p:cNvPr>
            <p:cNvCxnSpPr>
              <a:stCxn id="68" idx="0"/>
            </p:cNvCxnSpPr>
            <p:nvPr/>
          </p:nvCxnSpPr>
          <p:spPr bwMode="auto">
            <a:xfrm rot="5400000" flipH="1" flipV="1">
              <a:off x="606633" y="1212233"/>
              <a:ext cx="1205075" cy="5617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Connettore 4 71">
              <a:extLst>
                <a:ext uri="{FF2B5EF4-FFF2-40B4-BE49-F238E27FC236}">
                  <a16:creationId xmlns:a16="http://schemas.microsoft.com/office/drawing/2014/main" id="{B8CDFFBF-2ED3-4B52-B731-5F808422063A}"/>
                </a:ext>
              </a:extLst>
            </p:cNvPr>
            <p:cNvCxnSpPr>
              <a:endCxn id="67" idx="0"/>
            </p:cNvCxnSpPr>
            <p:nvPr/>
          </p:nvCxnSpPr>
          <p:spPr bwMode="auto">
            <a:xfrm rot="5400000">
              <a:off x="319052" y="1212664"/>
              <a:ext cx="1206674" cy="635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BA3A2686-8D3D-438F-AD2B-DA2625403676}"/>
              </a:ext>
            </a:extLst>
          </p:cNvPr>
          <p:cNvSpPr txBox="1"/>
          <p:nvPr/>
        </p:nvSpPr>
        <p:spPr>
          <a:xfrm>
            <a:off x="4976814" y="2406650"/>
            <a:ext cx="922337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t-IT" sz="1600" dirty="0" err="1">
                <a:solidFill>
                  <a:schemeClr val="bg2">
                    <a:lumMod val="90000"/>
                  </a:schemeClr>
                </a:solidFill>
                <a:latin typeface="+mj-lt"/>
              </a:rPr>
              <a:t>Listening</a:t>
            </a:r>
            <a:endParaRPr lang="it-IT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algn="ctr">
              <a:defRPr/>
            </a:pPr>
            <a:r>
              <a:rPr lang="it-IT" sz="1600" dirty="0" err="1">
                <a:solidFill>
                  <a:schemeClr val="bg2">
                    <a:lumMod val="90000"/>
                  </a:schemeClr>
                </a:solidFill>
                <a:latin typeface="+mj-lt"/>
              </a:rPr>
              <a:t>Socket</a:t>
            </a:r>
            <a:endParaRPr lang="it-IT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4B3D3B17-160F-4B76-AA1A-56E35F68C07B}"/>
              </a:ext>
            </a:extLst>
          </p:cNvPr>
          <p:cNvSpPr/>
          <p:nvPr/>
        </p:nvSpPr>
        <p:spPr bwMode="auto">
          <a:xfrm>
            <a:off x="7780338" y="3551239"/>
            <a:ext cx="1217612" cy="7699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dirty="0">
                <a:latin typeface="+mj-lt"/>
              </a:rPr>
              <a:t>Routing</a:t>
            </a:r>
          </a:p>
          <a:p>
            <a:pPr>
              <a:defRPr/>
            </a:pPr>
            <a:r>
              <a:rPr lang="it-IT" dirty="0" err="1">
                <a:latin typeface="+mj-lt"/>
              </a:rPr>
              <a:t>Tables</a:t>
            </a:r>
            <a:endParaRPr lang="it-IT" dirty="0">
              <a:latin typeface="+mj-lt"/>
            </a:endParaRPr>
          </a:p>
          <a:p>
            <a:pPr>
              <a:defRPr/>
            </a:pPr>
            <a:endParaRPr lang="it-IT" dirty="0"/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4D8FB7CC-D668-4545-B199-0DD0A65CA58F}"/>
              </a:ext>
            </a:extLst>
          </p:cNvPr>
          <p:cNvSpPr/>
          <p:nvPr/>
        </p:nvSpPr>
        <p:spPr bwMode="auto">
          <a:xfrm>
            <a:off x="8188325" y="295275"/>
            <a:ext cx="1289050" cy="69215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sz="1100" dirty="0">
                <a:solidFill>
                  <a:schemeClr val="bg2">
                    <a:lumMod val="90000"/>
                  </a:schemeClr>
                </a:solidFill>
              </a:rPr>
              <a:t>Application</a:t>
            </a:r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5A49531-DF0A-4CC3-ADBC-F4B90A862050}"/>
              </a:ext>
            </a:extLst>
          </p:cNvPr>
          <p:cNvSpPr/>
          <p:nvPr/>
        </p:nvSpPr>
        <p:spPr bwMode="auto">
          <a:xfrm>
            <a:off x="5973763" y="295275"/>
            <a:ext cx="1289050" cy="69215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sz="1100" dirty="0">
                <a:solidFill>
                  <a:schemeClr val="bg2">
                    <a:lumMod val="90000"/>
                  </a:schemeClr>
                </a:solidFill>
              </a:rPr>
              <a:t>Application</a:t>
            </a:r>
          </a:p>
        </p:txBody>
      </p:sp>
      <p:cxnSp>
        <p:nvCxnSpPr>
          <p:cNvPr id="155670" name="Connettore 4 91">
            <a:extLst>
              <a:ext uri="{FF2B5EF4-FFF2-40B4-BE49-F238E27FC236}">
                <a16:creationId xmlns:a16="http://schemas.microsoft.com/office/drawing/2014/main" id="{FC989613-58BA-4C0C-9328-817BB13B158F}"/>
              </a:ext>
            </a:extLst>
          </p:cNvPr>
          <p:cNvCxnSpPr>
            <a:cxnSpLocks noChangeShapeType="1"/>
            <a:stCxn id="45" idx="0"/>
            <a:endCxn id="85" idx="4"/>
          </p:cNvCxnSpPr>
          <p:nvPr/>
        </p:nvCxnSpPr>
        <p:spPr bwMode="auto">
          <a:xfrm rot="5400000" flipH="1" flipV="1">
            <a:off x="4874419" y="958056"/>
            <a:ext cx="1714500" cy="17732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3" name="Group 119">
            <a:extLst>
              <a:ext uri="{FF2B5EF4-FFF2-40B4-BE49-F238E27FC236}">
                <a16:creationId xmlns:a16="http://schemas.microsoft.com/office/drawing/2014/main" id="{6D9B72F6-6916-4EEB-B320-73EA0691C366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271972"/>
            <a:ext cx="939800" cy="539877"/>
            <a:chOff x="3600" y="219"/>
            <a:chExt cx="360" cy="175"/>
          </a:xfrm>
        </p:grpSpPr>
        <p:sp>
          <p:nvSpPr>
            <p:cNvPr id="74" name="Oval 120">
              <a:extLst>
                <a:ext uri="{FF2B5EF4-FFF2-40B4-BE49-F238E27FC236}">
                  <a16:creationId xmlns:a16="http://schemas.microsoft.com/office/drawing/2014/main" id="{2C9A14A6-8E02-42CD-B152-CDC4BE62E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75" name="Line 121">
              <a:extLst>
                <a:ext uri="{FF2B5EF4-FFF2-40B4-BE49-F238E27FC236}">
                  <a16:creationId xmlns:a16="http://schemas.microsoft.com/office/drawing/2014/main" id="{969E5B7D-7F12-420D-B839-8C3FFBDD5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Line 122">
              <a:extLst>
                <a:ext uri="{FF2B5EF4-FFF2-40B4-BE49-F238E27FC236}">
                  <a16:creationId xmlns:a16="http://schemas.microsoft.com/office/drawing/2014/main" id="{C4E65104-E72E-4669-834D-8955E0F25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123">
              <a:extLst>
                <a:ext uri="{FF2B5EF4-FFF2-40B4-BE49-F238E27FC236}">
                  <a16:creationId xmlns:a16="http://schemas.microsoft.com/office/drawing/2014/main" id="{91DC0AE4-6733-400A-B1A8-39F57BDD8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78" name="Oval 124">
              <a:extLst>
                <a:ext uri="{FF2B5EF4-FFF2-40B4-BE49-F238E27FC236}">
                  <a16:creationId xmlns:a16="http://schemas.microsoft.com/office/drawing/2014/main" id="{F52412D8-492C-4CEE-B36F-0587179FB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9" name="Group 125">
              <a:extLst>
                <a:ext uri="{FF2B5EF4-FFF2-40B4-BE49-F238E27FC236}">
                  <a16:creationId xmlns:a16="http://schemas.microsoft.com/office/drawing/2014/main" id="{C41F1454-B75F-4050-93EF-93D5BAB4F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8" name="Line 126">
                <a:extLst>
                  <a:ext uri="{FF2B5EF4-FFF2-40B4-BE49-F238E27FC236}">
                    <a16:creationId xmlns:a16="http://schemas.microsoft.com/office/drawing/2014/main" id="{BD17862F-D031-4011-BEEC-C7D1176904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Line 127">
                <a:extLst>
                  <a:ext uri="{FF2B5EF4-FFF2-40B4-BE49-F238E27FC236}">
                    <a16:creationId xmlns:a16="http://schemas.microsoft.com/office/drawing/2014/main" id="{469AF864-9BA9-4397-B44D-E5A0C5A80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Line 128">
                <a:extLst>
                  <a:ext uri="{FF2B5EF4-FFF2-40B4-BE49-F238E27FC236}">
                    <a16:creationId xmlns:a16="http://schemas.microsoft.com/office/drawing/2014/main" id="{8246880F-0795-4121-8BE3-926E8EB53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0" name="Group 129">
              <a:extLst>
                <a:ext uri="{FF2B5EF4-FFF2-40B4-BE49-F238E27FC236}">
                  <a16:creationId xmlns:a16="http://schemas.microsoft.com/office/drawing/2014/main" id="{E021ADD0-4F74-4CD2-B508-B44E5EB4AFF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" name="Line 130">
                <a:extLst>
                  <a:ext uri="{FF2B5EF4-FFF2-40B4-BE49-F238E27FC236}">
                    <a16:creationId xmlns:a16="http://schemas.microsoft.com/office/drawing/2014/main" id="{6EE42B1F-7D84-4AD4-B005-FA64382B3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Line 131">
                <a:extLst>
                  <a:ext uri="{FF2B5EF4-FFF2-40B4-BE49-F238E27FC236}">
                    <a16:creationId xmlns:a16="http://schemas.microsoft.com/office/drawing/2014/main" id="{40F50705-4377-4BD3-B20A-58AD8448F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Line 132">
                <a:extLst>
                  <a:ext uri="{FF2B5EF4-FFF2-40B4-BE49-F238E27FC236}">
                    <a16:creationId xmlns:a16="http://schemas.microsoft.com/office/drawing/2014/main" id="{9FF81F6E-EF4A-4061-ADC2-C45CA9D30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155671" name="Titolo 1">
            <a:extLst>
              <a:ext uri="{FF2B5EF4-FFF2-40B4-BE49-F238E27FC236}">
                <a16:creationId xmlns:a16="http://schemas.microsoft.com/office/drawing/2014/main" id="{68572406-8C9D-4E86-A620-23EDEDC88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30350" y="17464"/>
            <a:ext cx="7772400" cy="733425"/>
          </a:xfrm>
        </p:spPr>
        <p:txBody>
          <a:bodyPr/>
          <a:lstStyle/>
          <a:p>
            <a:pPr eaLnBrk="1" hangingPunct="1"/>
            <a:r>
              <a:rPr lang="it-IT" altLang="it-IT" sz="3600" dirty="0"/>
              <a:t>Router – </a:t>
            </a:r>
            <a:r>
              <a:rPr lang="it-IT" altLang="it-IT" sz="3600" dirty="0" err="1"/>
              <a:t>Only</a:t>
            </a:r>
            <a:r>
              <a:rPr lang="it-IT" altLang="it-IT" sz="3600" dirty="0"/>
              <a:t> </a:t>
            </a:r>
            <a:r>
              <a:rPr lang="it-IT" altLang="it-IT" sz="3600" dirty="0" err="1"/>
              <a:t>layer</a:t>
            </a:r>
            <a:r>
              <a:rPr lang="it-IT" altLang="it-IT" sz="3600" dirty="0"/>
              <a:t> 3-2-1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B0C2A3FD-CD1E-4985-86F3-93CBF0B16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 dirty="0"/>
              <a:t>Per </a:t>
            </a:r>
            <a:r>
              <a:rPr lang="en-US" altLang="it-IT" dirty="0" err="1"/>
              <a:t>fissare</a:t>
            </a:r>
            <a:r>
              <a:rPr lang="en-US" altLang="it-IT" dirty="0"/>
              <a:t> le idee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95F3CCC-660E-42FC-9584-275ACA67DDF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828800" y="1371600"/>
            <a:ext cx="4495800" cy="4648200"/>
          </a:xfrm>
        </p:spPr>
        <p:txBody>
          <a:bodyPr/>
          <a:lstStyle/>
          <a:p>
            <a:pPr eaLnBrk="1" hangingPunct="1"/>
            <a:r>
              <a:rPr lang="en-US" altLang="it-IT" dirty="0" err="1">
                <a:solidFill>
                  <a:srgbClr val="FF0000"/>
                </a:solidFill>
              </a:rPr>
              <a:t>Gli</a:t>
            </a:r>
            <a:r>
              <a:rPr lang="en-US" altLang="it-IT" dirty="0">
                <a:solidFill>
                  <a:srgbClr val="FF0000"/>
                </a:solidFill>
              </a:rPr>
              <a:t> host</a:t>
            </a:r>
            <a:endParaRPr lang="en-US" altLang="it-IT" sz="2400" dirty="0"/>
          </a:p>
          <a:p>
            <a:pPr lvl="1" eaLnBrk="1" hangingPunct="1"/>
            <a:r>
              <a:rPr lang="en-US" altLang="it-IT" sz="2000" dirty="0" err="1"/>
              <a:t>fanno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girare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applicazioni</a:t>
            </a:r>
            <a:endParaRPr lang="en-US" altLang="it-IT" sz="2000" dirty="0"/>
          </a:p>
          <a:p>
            <a:pPr lvl="1" eaLnBrk="1" hangingPunct="1"/>
            <a:r>
              <a:rPr lang="en-US" altLang="it-IT" sz="2000" dirty="0"/>
              <a:t>e.g. Web, email</a:t>
            </a:r>
          </a:p>
          <a:p>
            <a:pPr lvl="1" eaLnBrk="1" hangingPunct="1"/>
            <a:r>
              <a:rPr lang="en-US" altLang="it-IT" sz="2000" dirty="0"/>
              <a:t>al ”</a:t>
            </a:r>
            <a:r>
              <a:rPr lang="en-US" altLang="it-IT" sz="2000" dirty="0" err="1"/>
              <a:t>bordo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della</a:t>
            </a:r>
            <a:r>
              <a:rPr lang="en-US" altLang="it-IT" sz="2000" dirty="0"/>
              <a:t> rete”</a:t>
            </a:r>
          </a:p>
          <a:p>
            <a:pPr eaLnBrk="1" hangingPunct="1"/>
            <a:r>
              <a:rPr lang="en-US" altLang="it-IT" dirty="0">
                <a:solidFill>
                  <a:srgbClr val="FF0000"/>
                </a:solidFill>
              </a:rPr>
              <a:t>I router</a:t>
            </a:r>
            <a:endParaRPr lang="en-US" altLang="it-IT" sz="2400" dirty="0"/>
          </a:p>
          <a:p>
            <a:pPr lvl="1" eaLnBrk="1" hangingPunct="1"/>
            <a:r>
              <a:rPr lang="en-US" altLang="it-IT" sz="2000" dirty="0" err="1"/>
              <a:t>Instradano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dati</a:t>
            </a:r>
            <a:endParaRPr lang="en-US" altLang="it-IT" sz="2000" dirty="0"/>
          </a:p>
          <a:p>
            <a:pPr lvl="1" eaLnBrk="1" hangingPunct="1"/>
            <a:endParaRPr lang="en-US" altLang="it-IT" sz="2000" dirty="0"/>
          </a:p>
          <a:p>
            <a:pPr eaLnBrk="1" hangingPunct="1"/>
            <a:r>
              <a:rPr lang="en-US" altLang="it-IT" dirty="0">
                <a:solidFill>
                  <a:srgbClr val="FF0000"/>
                </a:solidFill>
              </a:rPr>
              <a:t>Switch, hub, access point</a:t>
            </a:r>
            <a:endParaRPr lang="en-US" altLang="it-IT" sz="2400" dirty="0"/>
          </a:p>
          <a:p>
            <a:pPr lvl="1" eaLnBrk="1" hangingPunct="1"/>
            <a:r>
              <a:rPr lang="en-US" altLang="it-IT" sz="2000" dirty="0"/>
              <a:t>“</a:t>
            </a:r>
            <a:r>
              <a:rPr lang="en-US" altLang="it-IT" sz="2000" dirty="0" err="1"/>
              <a:t>Ripetono</a:t>
            </a:r>
            <a:r>
              <a:rPr lang="en-US" altLang="it-IT" sz="2000" dirty="0"/>
              <a:t>” </a:t>
            </a:r>
            <a:r>
              <a:rPr lang="en-US" altLang="it-IT" sz="2000" dirty="0" err="1"/>
              <a:t>i</a:t>
            </a:r>
            <a:r>
              <a:rPr lang="en-US" altLang="it-IT" sz="2000" dirty="0"/>
              <a:t> </a:t>
            </a:r>
            <a:r>
              <a:rPr lang="en-US" altLang="it-IT" sz="2000" dirty="0" err="1"/>
              <a:t>dati</a:t>
            </a:r>
            <a:r>
              <a:rPr lang="en-US" altLang="it-IT" sz="2000" dirty="0"/>
              <a:t> a </a:t>
            </a:r>
            <a:r>
              <a:rPr lang="en-US" altLang="it-IT" sz="2000" dirty="0" err="1"/>
              <a:t>livello</a:t>
            </a:r>
            <a:r>
              <a:rPr lang="en-US" altLang="it-IT" sz="2000" dirty="0"/>
              <a:t> 2</a:t>
            </a:r>
          </a:p>
          <a:p>
            <a:endParaRPr lang="en-US" altLang="it-IT" sz="2400" dirty="0"/>
          </a:p>
          <a:p>
            <a:pPr lvl="1" eaLnBrk="1" hangingPunct="1"/>
            <a:endParaRPr lang="en-US" altLang="it-IT" sz="2000" dirty="0"/>
          </a:p>
          <a:p>
            <a:endParaRPr lang="en-US" altLang="it-IT" sz="2400" dirty="0"/>
          </a:p>
          <a:p>
            <a:pPr lvl="1" eaLnBrk="1" hangingPunct="1"/>
            <a:endParaRPr lang="en-US" altLang="it-IT" sz="2000" dirty="0"/>
          </a:p>
          <a:p>
            <a:pPr lvl="1" eaLnBrk="1" hangingPunct="1"/>
            <a:endParaRPr lang="en-US" altLang="it-IT" sz="2000" dirty="0"/>
          </a:p>
        </p:txBody>
      </p:sp>
      <p:sp>
        <p:nvSpPr>
          <p:cNvPr id="228" name="Segnaposto piè di pagina 5">
            <a:extLst>
              <a:ext uri="{FF2B5EF4-FFF2-40B4-BE49-F238E27FC236}">
                <a16:creationId xmlns:a16="http://schemas.microsoft.com/office/drawing/2014/main" id="{B9D0B88F-B487-4C9F-A763-738EBEF0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3013" name="Segnaposto numero diapositiva 6">
            <a:extLst>
              <a:ext uri="{FF2B5EF4-FFF2-40B4-BE49-F238E27FC236}">
                <a16:creationId xmlns:a16="http://schemas.microsoft.com/office/drawing/2014/main" id="{BEBB40A1-C1DA-4ECC-9454-42DF2CBB0C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7CF4CB51-6640-470C-9D2F-6A0E285ED5BC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27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14" name="Freeform 12">
            <a:extLst>
              <a:ext uri="{FF2B5EF4-FFF2-40B4-BE49-F238E27FC236}">
                <a16:creationId xmlns:a16="http://schemas.microsoft.com/office/drawing/2014/main" id="{CD9D43F8-1F75-46E1-9DAC-21C8C880A6CF}"/>
              </a:ext>
            </a:extLst>
          </p:cNvPr>
          <p:cNvSpPr>
            <a:spLocks/>
          </p:cNvSpPr>
          <p:nvPr/>
        </p:nvSpPr>
        <p:spPr bwMode="auto">
          <a:xfrm>
            <a:off x="8293100" y="2200276"/>
            <a:ext cx="1798638" cy="1674813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15" name="Freeform 13">
            <a:extLst>
              <a:ext uri="{FF2B5EF4-FFF2-40B4-BE49-F238E27FC236}">
                <a16:creationId xmlns:a16="http://schemas.microsoft.com/office/drawing/2014/main" id="{238B543D-4697-4A2C-840E-9E02CB71CF31}"/>
              </a:ext>
            </a:extLst>
          </p:cNvPr>
          <p:cNvSpPr>
            <a:spLocks/>
          </p:cNvSpPr>
          <p:nvPr/>
        </p:nvSpPr>
        <p:spPr bwMode="auto">
          <a:xfrm>
            <a:off x="6413500" y="2057400"/>
            <a:ext cx="1866900" cy="1589088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16" name="Freeform 14">
            <a:extLst>
              <a:ext uri="{FF2B5EF4-FFF2-40B4-BE49-F238E27FC236}">
                <a16:creationId xmlns:a16="http://schemas.microsoft.com/office/drawing/2014/main" id="{2B680795-C0D4-4454-A92B-8387F33C841F}"/>
              </a:ext>
            </a:extLst>
          </p:cNvPr>
          <p:cNvSpPr>
            <a:spLocks/>
          </p:cNvSpPr>
          <p:nvPr/>
        </p:nvSpPr>
        <p:spPr bwMode="auto">
          <a:xfrm>
            <a:off x="6781801" y="3508376"/>
            <a:ext cx="2974975" cy="2219325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17" name="Group 233">
            <a:extLst>
              <a:ext uri="{FF2B5EF4-FFF2-40B4-BE49-F238E27FC236}">
                <a16:creationId xmlns:a16="http://schemas.microsoft.com/office/drawing/2014/main" id="{D99B2224-9111-4CE8-833D-ED9910C86109}"/>
              </a:ext>
            </a:extLst>
          </p:cNvPr>
          <p:cNvGrpSpPr>
            <a:grpSpLocks/>
          </p:cNvGrpSpPr>
          <p:nvPr/>
        </p:nvGrpSpPr>
        <p:grpSpPr bwMode="auto">
          <a:xfrm>
            <a:off x="5840414" y="1785938"/>
            <a:ext cx="1100137" cy="874712"/>
            <a:chOff x="3541" y="495"/>
            <a:chExt cx="693" cy="551"/>
          </a:xfrm>
        </p:grpSpPr>
        <p:sp>
          <p:nvSpPr>
            <p:cNvPr id="43236" name="Freeform 232">
              <a:extLst>
                <a:ext uri="{FF2B5EF4-FFF2-40B4-BE49-F238E27FC236}">
                  <a16:creationId xmlns:a16="http://schemas.microsoft.com/office/drawing/2014/main" id="{2CE4FA12-2F34-4FBF-91BB-E74B0B7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" y="495"/>
              <a:ext cx="693" cy="551"/>
            </a:xfrm>
            <a:custGeom>
              <a:avLst/>
              <a:gdLst>
                <a:gd name="T0" fmla="*/ 77 w 693"/>
                <a:gd name="T1" fmla="*/ 63 h 551"/>
                <a:gd name="T2" fmla="*/ 35 w 693"/>
                <a:gd name="T3" fmla="*/ 255 h 551"/>
                <a:gd name="T4" fmla="*/ 35 w 693"/>
                <a:gd name="T5" fmla="*/ 447 h 551"/>
                <a:gd name="T6" fmla="*/ 245 w 693"/>
                <a:gd name="T7" fmla="*/ 513 h 551"/>
                <a:gd name="T8" fmla="*/ 431 w 693"/>
                <a:gd name="T9" fmla="*/ 543 h 551"/>
                <a:gd name="T10" fmla="*/ 647 w 693"/>
                <a:gd name="T11" fmla="*/ 465 h 551"/>
                <a:gd name="T12" fmla="*/ 689 w 693"/>
                <a:gd name="T13" fmla="*/ 303 h 551"/>
                <a:gd name="T14" fmla="*/ 671 w 693"/>
                <a:gd name="T15" fmla="*/ 105 h 551"/>
                <a:gd name="T16" fmla="*/ 617 w 693"/>
                <a:gd name="T17" fmla="*/ 39 h 551"/>
                <a:gd name="T18" fmla="*/ 311 w 693"/>
                <a:gd name="T19" fmla="*/ 3 h 551"/>
                <a:gd name="T20" fmla="*/ 77 w 693"/>
                <a:gd name="T21" fmla="*/ 63 h 5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93"/>
                <a:gd name="T34" fmla="*/ 0 h 551"/>
                <a:gd name="T35" fmla="*/ 693 w 693"/>
                <a:gd name="T36" fmla="*/ 551 h 5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93" h="551">
                  <a:moveTo>
                    <a:pt x="77" y="63"/>
                  </a:moveTo>
                  <a:cubicBezTo>
                    <a:pt x="31" y="105"/>
                    <a:pt x="42" y="191"/>
                    <a:pt x="35" y="255"/>
                  </a:cubicBezTo>
                  <a:cubicBezTo>
                    <a:pt x="28" y="319"/>
                    <a:pt x="0" y="404"/>
                    <a:pt x="35" y="447"/>
                  </a:cubicBezTo>
                  <a:cubicBezTo>
                    <a:pt x="70" y="490"/>
                    <a:pt x="179" y="497"/>
                    <a:pt x="245" y="513"/>
                  </a:cubicBezTo>
                  <a:cubicBezTo>
                    <a:pt x="311" y="529"/>
                    <a:pt x="364" y="551"/>
                    <a:pt x="431" y="543"/>
                  </a:cubicBezTo>
                  <a:cubicBezTo>
                    <a:pt x="498" y="535"/>
                    <a:pt x="604" y="505"/>
                    <a:pt x="647" y="465"/>
                  </a:cubicBezTo>
                  <a:cubicBezTo>
                    <a:pt x="690" y="425"/>
                    <a:pt x="685" y="363"/>
                    <a:pt x="689" y="303"/>
                  </a:cubicBezTo>
                  <a:cubicBezTo>
                    <a:pt x="693" y="243"/>
                    <a:pt x="683" y="149"/>
                    <a:pt x="671" y="105"/>
                  </a:cubicBezTo>
                  <a:cubicBezTo>
                    <a:pt x="659" y="61"/>
                    <a:pt x="677" y="56"/>
                    <a:pt x="617" y="39"/>
                  </a:cubicBezTo>
                  <a:cubicBezTo>
                    <a:pt x="557" y="22"/>
                    <a:pt x="401" y="0"/>
                    <a:pt x="311" y="3"/>
                  </a:cubicBezTo>
                  <a:cubicBezTo>
                    <a:pt x="221" y="6"/>
                    <a:pt x="123" y="21"/>
                    <a:pt x="77" y="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43237" name="Object 16">
              <a:extLst>
                <a:ext uri="{FF2B5EF4-FFF2-40B4-BE49-F238E27FC236}">
                  <a16:creationId xmlns:a16="http://schemas.microsoft.com/office/drawing/2014/main" id="{A117D5F6-E1DE-4B17-BFAE-8AF293B587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2" y="544"/>
            <a:ext cx="586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">
                    <p:embed/>
                  </p:oleObj>
                </mc:Choice>
                <mc:Fallback>
                  <p:oleObj name="Clip" r:id="rId3" imgW="1307263" imgH="1084139" progId="">
                    <p:embed/>
                    <p:pic>
                      <p:nvPicPr>
                        <p:cNvPr id="43237" name="Object 16">
                          <a:extLst>
                            <a:ext uri="{FF2B5EF4-FFF2-40B4-BE49-F238E27FC236}">
                              <a16:creationId xmlns:a16="http://schemas.microsoft.com/office/drawing/2014/main" id="{A117D5F6-E1DE-4B17-BFAE-8AF293B587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2" y="544"/>
                          <a:ext cx="586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3018" name="Object 17">
            <a:extLst>
              <a:ext uri="{FF2B5EF4-FFF2-40B4-BE49-F238E27FC236}">
                <a16:creationId xmlns:a16="http://schemas.microsoft.com/office/drawing/2014/main" id="{12B02C4F-C013-4B21-9946-56F8977D1E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85000" y="2311400"/>
          <a:ext cx="2794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681706" imgH="480401" progId="">
                  <p:embed/>
                </p:oleObj>
              </mc:Choice>
              <mc:Fallback>
                <p:oleObj name="Clip" r:id="rId5" imgW="681706" imgH="480401" progId="">
                  <p:embed/>
                  <p:pic>
                    <p:nvPicPr>
                      <p:cNvPr id="43018" name="Object 17">
                        <a:extLst>
                          <a:ext uri="{FF2B5EF4-FFF2-40B4-BE49-F238E27FC236}">
                            <a16:creationId xmlns:a16="http://schemas.microsoft.com/office/drawing/2014/main" id="{12B02C4F-C013-4B21-9946-56F8977D1E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0" y="2311400"/>
                        <a:ext cx="2794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Line 18">
            <a:extLst>
              <a:ext uri="{FF2B5EF4-FFF2-40B4-BE49-F238E27FC236}">
                <a16:creationId xmlns:a16="http://schemas.microsoft.com/office/drawing/2014/main" id="{11E95B5B-EC91-4EAE-89CE-A759127899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375" y="2433639"/>
            <a:ext cx="11430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20" name="Group 19">
            <a:extLst>
              <a:ext uri="{FF2B5EF4-FFF2-40B4-BE49-F238E27FC236}">
                <a16:creationId xmlns:a16="http://schemas.microsoft.com/office/drawing/2014/main" id="{40E4ECD8-FCC7-4919-B2C6-69425D944845}"/>
              </a:ext>
            </a:extLst>
          </p:cNvPr>
          <p:cNvGrpSpPr>
            <a:grpSpLocks/>
          </p:cNvGrpSpPr>
          <p:nvPr/>
        </p:nvGrpSpPr>
        <p:grpSpPr bwMode="auto">
          <a:xfrm>
            <a:off x="6530976" y="2787650"/>
            <a:ext cx="733425" cy="319088"/>
            <a:chOff x="3552" y="246"/>
            <a:chExt cx="527" cy="248"/>
          </a:xfrm>
        </p:grpSpPr>
        <p:graphicFrame>
          <p:nvGraphicFramePr>
            <p:cNvPr id="43233" name="Object 20">
              <a:extLst>
                <a:ext uri="{FF2B5EF4-FFF2-40B4-BE49-F238E27FC236}">
                  <a16:creationId xmlns:a16="http://schemas.microsoft.com/office/drawing/2014/main" id="{423C046D-A41C-48FA-A522-CBC77DDB11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">
                    <p:embed/>
                  </p:oleObj>
                </mc:Choice>
                <mc:Fallback>
                  <p:oleObj name="Clip" r:id="rId7" imgW="1307263" imgH="1084139" progId="">
                    <p:embed/>
                    <p:pic>
                      <p:nvPicPr>
                        <p:cNvPr id="43233" name="Object 20">
                          <a:extLst>
                            <a:ext uri="{FF2B5EF4-FFF2-40B4-BE49-F238E27FC236}">
                              <a16:creationId xmlns:a16="http://schemas.microsoft.com/office/drawing/2014/main" id="{423C046D-A41C-48FA-A522-CBC77DDB11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234" name="Object 21">
              <a:extLst>
                <a:ext uri="{FF2B5EF4-FFF2-40B4-BE49-F238E27FC236}">
                  <a16:creationId xmlns:a16="http://schemas.microsoft.com/office/drawing/2014/main" id="{4431AE4E-4DE0-44A6-AE9C-C2FF9CA0EA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681706" imgH="480401" progId="">
                    <p:embed/>
                  </p:oleObj>
                </mc:Choice>
                <mc:Fallback>
                  <p:oleObj name="Clip" r:id="rId8" imgW="681706" imgH="480401" progId="">
                    <p:embed/>
                    <p:pic>
                      <p:nvPicPr>
                        <p:cNvPr id="43234" name="Object 21">
                          <a:extLst>
                            <a:ext uri="{FF2B5EF4-FFF2-40B4-BE49-F238E27FC236}">
                              <a16:creationId xmlns:a16="http://schemas.microsoft.com/office/drawing/2014/main" id="{4431AE4E-4DE0-44A6-AE9C-C2FF9CA0EA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35" name="Line 22">
              <a:extLst>
                <a:ext uri="{FF2B5EF4-FFF2-40B4-BE49-F238E27FC236}">
                  <a16:creationId xmlns:a16="http://schemas.microsoft.com/office/drawing/2014/main" id="{7D9B15C6-4A3B-4D8B-95D3-3FCABC314A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43021" name="Group 23">
            <a:extLst>
              <a:ext uri="{FF2B5EF4-FFF2-40B4-BE49-F238E27FC236}">
                <a16:creationId xmlns:a16="http://schemas.microsoft.com/office/drawing/2014/main" id="{53B7B683-B452-4B20-A4A7-DC1A2182CCE2}"/>
              </a:ext>
            </a:extLst>
          </p:cNvPr>
          <p:cNvGrpSpPr>
            <a:grpSpLocks/>
          </p:cNvGrpSpPr>
          <p:nvPr/>
        </p:nvGrpSpPr>
        <p:grpSpPr bwMode="auto">
          <a:xfrm>
            <a:off x="6907213" y="2574926"/>
            <a:ext cx="69850" cy="214313"/>
            <a:chOff x="3842" y="406"/>
            <a:chExt cx="51" cy="167"/>
          </a:xfrm>
        </p:grpSpPr>
        <p:sp>
          <p:nvSpPr>
            <p:cNvPr id="43230" name="Oval 24">
              <a:extLst>
                <a:ext uri="{FF2B5EF4-FFF2-40B4-BE49-F238E27FC236}">
                  <a16:creationId xmlns:a16="http://schemas.microsoft.com/office/drawing/2014/main" id="{203CED3A-3165-4975-97CD-8CEC3F9B5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31" name="Oval 25">
              <a:extLst>
                <a:ext uri="{FF2B5EF4-FFF2-40B4-BE49-F238E27FC236}">
                  <a16:creationId xmlns:a16="http://schemas.microsoft.com/office/drawing/2014/main" id="{B9F6080C-87F8-4E1B-AD7E-568A8D82B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32" name="Oval 26">
              <a:extLst>
                <a:ext uri="{FF2B5EF4-FFF2-40B4-BE49-F238E27FC236}">
                  <a16:creationId xmlns:a16="http://schemas.microsoft.com/office/drawing/2014/main" id="{53E59347-74DE-4259-B6B8-1BDF8A366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22" name="Group 27">
            <a:extLst>
              <a:ext uri="{FF2B5EF4-FFF2-40B4-BE49-F238E27FC236}">
                <a16:creationId xmlns:a16="http://schemas.microsoft.com/office/drawing/2014/main" id="{0D7A19AA-7176-47E6-8A6B-3A377908BE21}"/>
              </a:ext>
            </a:extLst>
          </p:cNvPr>
          <p:cNvGrpSpPr>
            <a:grpSpLocks/>
          </p:cNvGrpSpPr>
          <p:nvPr/>
        </p:nvGrpSpPr>
        <p:grpSpPr bwMode="auto">
          <a:xfrm>
            <a:off x="7377113" y="3078164"/>
            <a:ext cx="209550" cy="395287"/>
            <a:chOff x="4180" y="783"/>
            <a:chExt cx="150" cy="307"/>
          </a:xfrm>
        </p:grpSpPr>
        <p:sp>
          <p:nvSpPr>
            <p:cNvPr id="43222" name="AutoShape 28">
              <a:extLst>
                <a:ext uri="{FF2B5EF4-FFF2-40B4-BE49-F238E27FC236}">
                  <a16:creationId xmlns:a16="http://schemas.microsoft.com/office/drawing/2014/main" id="{FA07E406-D83C-4A31-8137-EC6C66886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3" name="Rectangle 29">
              <a:extLst>
                <a:ext uri="{FF2B5EF4-FFF2-40B4-BE49-F238E27FC236}">
                  <a16:creationId xmlns:a16="http://schemas.microsoft.com/office/drawing/2014/main" id="{9AD97CCA-5E21-4258-B1B1-78DE476BA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4" name="Rectangle 30">
              <a:extLst>
                <a:ext uri="{FF2B5EF4-FFF2-40B4-BE49-F238E27FC236}">
                  <a16:creationId xmlns:a16="http://schemas.microsoft.com/office/drawing/2014/main" id="{EDCEF548-F680-42D7-9938-5542A51A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5" name="AutoShape 31">
              <a:extLst>
                <a:ext uri="{FF2B5EF4-FFF2-40B4-BE49-F238E27FC236}">
                  <a16:creationId xmlns:a16="http://schemas.microsoft.com/office/drawing/2014/main" id="{74E2BBF0-B429-4BE4-A3BF-C9FC4EAA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6" name="Line 32">
              <a:extLst>
                <a:ext uri="{FF2B5EF4-FFF2-40B4-BE49-F238E27FC236}">
                  <a16:creationId xmlns:a16="http://schemas.microsoft.com/office/drawing/2014/main" id="{0DB4C9FB-0189-4DB1-BD92-CD52DB86A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27" name="Line 33">
              <a:extLst>
                <a:ext uri="{FF2B5EF4-FFF2-40B4-BE49-F238E27FC236}">
                  <a16:creationId xmlns:a16="http://schemas.microsoft.com/office/drawing/2014/main" id="{24104421-3650-4938-9528-192C8E84AE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28" name="Rectangle 34">
              <a:extLst>
                <a:ext uri="{FF2B5EF4-FFF2-40B4-BE49-F238E27FC236}">
                  <a16:creationId xmlns:a16="http://schemas.microsoft.com/office/drawing/2014/main" id="{2268ACD5-E2DC-4DF5-9E91-FD488A499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9" name="Rectangle 35">
              <a:extLst>
                <a:ext uri="{FF2B5EF4-FFF2-40B4-BE49-F238E27FC236}">
                  <a16:creationId xmlns:a16="http://schemas.microsoft.com/office/drawing/2014/main" id="{DCCED23F-D6D0-4179-B238-26E194BEA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23" name="Group 36">
            <a:extLst>
              <a:ext uri="{FF2B5EF4-FFF2-40B4-BE49-F238E27FC236}">
                <a16:creationId xmlns:a16="http://schemas.microsoft.com/office/drawing/2014/main" id="{2927CB67-1ADD-4574-8DA3-9416541338F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689851" y="3155951"/>
            <a:ext cx="80963" cy="233363"/>
            <a:chOff x="3842" y="406"/>
            <a:chExt cx="51" cy="167"/>
          </a:xfrm>
        </p:grpSpPr>
        <p:sp>
          <p:nvSpPr>
            <p:cNvPr id="43219" name="Oval 37">
              <a:extLst>
                <a:ext uri="{FF2B5EF4-FFF2-40B4-BE49-F238E27FC236}">
                  <a16:creationId xmlns:a16="http://schemas.microsoft.com/office/drawing/2014/main" id="{877F6B50-CF41-473E-9112-1D2469754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0" name="Oval 38">
              <a:extLst>
                <a:ext uri="{FF2B5EF4-FFF2-40B4-BE49-F238E27FC236}">
                  <a16:creationId xmlns:a16="http://schemas.microsoft.com/office/drawing/2014/main" id="{54B2AF94-DEF1-496B-9249-12D54F201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1" name="Oval 39">
              <a:extLst>
                <a:ext uri="{FF2B5EF4-FFF2-40B4-BE49-F238E27FC236}">
                  <a16:creationId xmlns:a16="http://schemas.microsoft.com/office/drawing/2014/main" id="{23CA210F-D347-4447-9634-C7BCED582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3024" name="Line 40">
            <a:extLst>
              <a:ext uri="{FF2B5EF4-FFF2-40B4-BE49-F238E27FC236}">
                <a16:creationId xmlns:a16="http://schemas.microsoft.com/office/drawing/2014/main" id="{4C9A311D-0034-47C6-81E9-FB692FFE5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3638" y="2986089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5" name="Line 41">
            <a:extLst>
              <a:ext uri="{FF2B5EF4-FFF2-40B4-BE49-F238E27FC236}">
                <a16:creationId xmlns:a16="http://schemas.microsoft.com/office/drawing/2014/main" id="{8D2535BA-0BEF-4E2F-A6C6-F27B7B55D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6814" y="2982913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6" name="Line 42">
            <a:extLst>
              <a:ext uri="{FF2B5EF4-FFF2-40B4-BE49-F238E27FC236}">
                <a16:creationId xmlns:a16="http://schemas.microsoft.com/office/drawing/2014/main" id="{8EC08FA2-620E-49B2-A5FA-0926962E1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2114" y="2981325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7" name="Line 43">
            <a:extLst>
              <a:ext uri="{FF2B5EF4-FFF2-40B4-BE49-F238E27FC236}">
                <a16:creationId xmlns:a16="http://schemas.microsoft.com/office/drawing/2014/main" id="{EBA1FEC4-973C-4B28-8CBA-3FE9FCDA9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3601" y="2446338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8" name="Line 44">
            <a:extLst>
              <a:ext uri="{FF2B5EF4-FFF2-40B4-BE49-F238E27FC236}">
                <a16:creationId xmlns:a16="http://schemas.microsoft.com/office/drawing/2014/main" id="{56DE1CAA-0B34-4BE0-986B-4501767D8A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301" y="2732088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9" name="Line 45">
            <a:extLst>
              <a:ext uri="{FF2B5EF4-FFF2-40B4-BE49-F238E27FC236}">
                <a16:creationId xmlns:a16="http://schemas.microsoft.com/office/drawing/2014/main" id="{AEB6773D-371D-431E-A684-BD776F6A73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3350" y="2817813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30" name="Group 46">
            <a:extLst>
              <a:ext uri="{FF2B5EF4-FFF2-40B4-BE49-F238E27FC236}">
                <a16:creationId xmlns:a16="http://schemas.microsoft.com/office/drawing/2014/main" id="{7314CBA8-B657-4400-BEC9-C90DE631789C}"/>
              </a:ext>
            </a:extLst>
          </p:cNvPr>
          <p:cNvGrpSpPr>
            <a:grpSpLocks/>
          </p:cNvGrpSpPr>
          <p:nvPr/>
        </p:nvGrpSpPr>
        <p:grpSpPr bwMode="auto">
          <a:xfrm>
            <a:off x="7872413" y="3055939"/>
            <a:ext cx="209550" cy="395287"/>
            <a:chOff x="4180" y="783"/>
            <a:chExt cx="150" cy="307"/>
          </a:xfrm>
        </p:grpSpPr>
        <p:sp>
          <p:nvSpPr>
            <p:cNvPr id="43211" name="AutoShape 47">
              <a:extLst>
                <a:ext uri="{FF2B5EF4-FFF2-40B4-BE49-F238E27FC236}">
                  <a16:creationId xmlns:a16="http://schemas.microsoft.com/office/drawing/2014/main" id="{5BCB3903-0682-4D21-B98B-6402BC292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2" name="Rectangle 48">
              <a:extLst>
                <a:ext uri="{FF2B5EF4-FFF2-40B4-BE49-F238E27FC236}">
                  <a16:creationId xmlns:a16="http://schemas.microsoft.com/office/drawing/2014/main" id="{5F8DB702-FA17-4C9F-95DC-0290CFBC6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3" name="Rectangle 49">
              <a:extLst>
                <a:ext uri="{FF2B5EF4-FFF2-40B4-BE49-F238E27FC236}">
                  <a16:creationId xmlns:a16="http://schemas.microsoft.com/office/drawing/2014/main" id="{215E30D8-5C51-4179-B63E-97BDE2012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4" name="AutoShape 50">
              <a:extLst>
                <a:ext uri="{FF2B5EF4-FFF2-40B4-BE49-F238E27FC236}">
                  <a16:creationId xmlns:a16="http://schemas.microsoft.com/office/drawing/2014/main" id="{2864EB9D-8A7B-4834-8EF4-BF85EF43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5" name="Line 51">
              <a:extLst>
                <a:ext uri="{FF2B5EF4-FFF2-40B4-BE49-F238E27FC236}">
                  <a16:creationId xmlns:a16="http://schemas.microsoft.com/office/drawing/2014/main" id="{AFBD4694-E71C-4FE5-B5AC-54C484977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16" name="Line 52">
              <a:extLst>
                <a:ext uri="{FF2B5EF4-FFF2-40B4-BE49-F238E27FC236}">
                  <a16:creationId xmlns:a16="http://schemas.microsoft.com/office/drawing/2014/main" id="{F50FC538-A8D2-484A-8FDA-AC1D7C9FB3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17" name="Rectangle 53">
              <a:extLst>
                <a:ext uri="{FF2B5EF4-FFF2-40B4-BE49-F238E27FC236}">
                  <a16:creationId xmlns:a16="http://schemas.microsoft.com/office/drawing/2014/main" id="{F7FC0E8B-3F6E-4D71-8A62-3BDC797A2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8" name="Rectangle 54">
              <a:extLst>
                <a:ext uri="{FF2B5EF4-FFF2-40B4-BE49-F238E27FC236}">
                  <a16:creationId xmlns:a16="http://schemas.microsoft.com/office/drawing/2014/main" id="{2AEAB34A-A2E1-4AA6-ACD6-DCAA5C29D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31" name="Group 55">
            <a:extLst>
              <a:ext uri="{FF2B5EF4-FFF2-40B4-BE49-F238E27FC236}">
                <a16:creationId xmlns:a16="http://schemas.microsoft.com/office/drawing/2014/main" id="{12B7AC05-65D2-4ACB-A37B-23217145AAF0}"/>
              </a:ext>
            </a:extLst>
          </p:cNvPr>
          <p:cNvGrpSpPr>
            <a:grpSpLocks/>
          </p:cNvGrpSpPr>
          <p:nvPr/>
        </p:nvGrpSpPr>
        <p:grpSpPr bwMode="auto">
          <a:xfrm>
            <a:off x="6915151" y="3675063"/>
            <a:ext cx="479425" cy="925512"/>
            <a:chOff x="3314" y="1248"/>
            <a:chExt cx="344" cy="694"/>
          </a:xfrm>
        </p:grpSpPr>
        <p:graphicFrame>
          <p:nvGraphicFramePr>
            <p:cNvPr id="43202" name="Object 56">
              <a:extLst>
                <a:ext uri="{FF2B5EF4-FFF2-40B4-BE49-F238E27FC236}">
                  <a16:creationId xmlns:a16="http://schemas.microsoft.com/office/drawing/2014/main" id="{DEB94BD9-B9D1-4983-8708-E60E2CBF07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7263" imgH="1084139" progId="">
                    <p:embed/>
                  </p:oleObj>
                </mc:Choice>
                <mc:Fallback>
                  <p:oleObj name="Clip" r:id="rId9" imgW="1307263" imgH="1084139" progId="">
                    <p:embed/>
                    <p:pic>
                      <p:nvPicPr>
                        <p:cNvPr id="43202" name="Object 56">
                          <a:extLst>
                            <a:ext uri="{FF2B5EF4-FFF2-40B4-BE49-F238E27FC236}">
                              <a16:creationId xmlns:a16="http://schemas.microsoft.com/office/drawing/2014/main" id="{DEB94BD9-B9D1-4983-8708-E60E2CBF07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03" name="Line 57">
              <a:extLst>
                <a:ext uri="{FF2B5EF4-FFF2-40B4-BE49-F238E27FC236}">
                  <a16:creationId xmlns:a16="http://schemas.microsoft.com/office/drawing/2014/main" id="{F69FBB0B-6E13-4D84-AE2D-9AF00D244B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43204" name="Object 58">
              <a:extLst>
                <a:ext uri="{FF2B5EF4-FFF2-40B4-BE49-F238E27FC236}">
                  <a16:creationId xmlns:a16="http://schemas.microsoft.com/office/drawing/2014/main" id="{4E6C6164-AF79-41BA-85DF-AD769BCC3C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7263" imgH="1084139" progId="">
                    <p:embed/>
                  </p:oleObj>
                </mc:Choice>
                <mc:Fallback>
                  <p:oleObj name="Clip" r:id="rId10" imgW="1307263" imgH="1084139" progId="">
                    <p:embed/>
                    <p:pic>
                      <p:nvPicPr>
                        <p:cNvPr id="43204" name="Object 58">
                          <a:extLst>
                            <a:ext uri="{FF2B5EF4-FFF2-40B4-BE49-F238E27FC236}">
                              <a16:creationId xmlns:a16="http://schemas.microsoft.com/office/drawing/2014/main" id="{4E6C6164-AF79-41BA-85DF-AD769BCC3C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05" name="Line 59">
              <a:extLst>
                <a:ext uri="{FF2B5EF4-FFF2-40B4-BE49-F238E27FC236}">
                  <a16:creationId xmlns:a16="http://schemas.microsoft.com/office/drawing/2014/main" id="{324139D4-45F6-4FF5-9820-D83238FC4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43206" name="Group 60">
              <a:extLst>
                <a:ext uri="{FF2B5EF4-FFF2-40B4-BE49-F238E27FC236}">
                  <a16:creationId xmlns:a16="http://schemas.microsoft.com/office/drawing/2014/main" id="{9EE75257-0495-4849-A7F9-DFD85309F3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43208" name="Oval 61">
                <a:extLst>
                  <a:ext uri="{FF2B5EF4-FFF2-40B4-BE49-F238E27FC236}">
                    <a16:creationId xmlns:a16="http://schemas.microsoft.com/office/drawing/2014/main" id="{708FDF3A-C42D-42D8-952B-A2A944DD4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209" name="Oval 62">
                <a:extLst>
                  <a:ext uri="{FF2B5EF4-FFF2-40B4-BE49-F238E27FC236}">
                    <a16:creationId xmlns:a16="http://schemas.microsoft.com/office/drawing/2014/main" id="{F5682806-E513-4AE7-85D9-AA2BB3968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210" name="Oval 63">
                <a:extLst>
                  <a:ext uri="{FF2B5EF4-FFF2-40B4-BE49-F238E27FC236}">
                    <a16:creationId xmlns:a16="http://schemas.microsoft.com/office/drawing/2014/main" id="{54D28214-9471-4EE2-A5D6-1F7027A61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207" name="Line 64">
              <a:extLst>
                <a:ext uri="{FF2B5EF4-FFF2-40B4-BE49-F238E27FC236}">
                  <a16:creationId xmlns:a16="http://schemas.microsoft.com/office/drawing/2014/main" id="{97C01F98-FED5-4031-BC70-7C1987E7A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43032" name="Object 65">
            <a:extLst>
              <a:ext uri="{FF2B5EF4-FFF2-40B4-BE49-F238E27FC236}">
                <a16:creationId xmlns:a16="http://schemas.microsoft.com/office/drawing/2014/main" id="{79A2F735-1680-4ED1-9EBA-10575C188B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83513" y="4684714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">
                  <p:embed/>
                </p:oleObj>
              </mc:Choice>
              <mc:Fallback>
                <p:oleObj name="Clip" r:id="rId11" imgW="1307263" imgH="1084139" progId="">
                  <p:embed/>
                  <p:pic>
                    <p:nvPicPr>
                      <p:cNvPr id="43032" name="Object 65">
                        <a:extLst>
                          <a:ext uri="{FF2B5EF4-FFF2-40B4-BE49-F238E27FC236}">
                            <a16:creationId xmlns:a16="http://schemas.microsoft.com/office/drawing/2014/main" id="{79A2F735-1680-4ED1-9EBA-10575C188B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3513" y="4684714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3" name="Object 66">
            <a:extLst>
              <a:ext uri="{FF2B5EF4-FFF2-40B4-BE49-F238E27FC236}">
                <a16:creationId xmlns:a16="http://schemas.microsoft.com/office/drawing/2014/main" id="{6F25D195-FED6-400F-8930-BEEBF23213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9151" y="467360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">
                  <p:embed/>
                </p:oleObj>
              </mc:Choice>
              <mc:Fallback>
                <p:oleObj name="Clip" r:id="rId12" imgW="1307263" imgH="1084139" progId="">
                  <p:embed/>
                  <p:pic>
                    <p:nvPicPr>
                      <p:cNvPr id="43033" name="Object 66">
                        <a:extLst>
                          <a:ext uri="{FF2B5EF4-FFF2-40B4-BE49-F238E27FC236}">
                            <a16:creationId xmlns:a16="http://schemas.microsoft.com/office/drawing/2014/main" id="{6F25D195-FED6-400F-8930-BEEBF23213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9151" y="467360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4" name="Oval 67">
            <a:extLst>
              <a:ext uri="{FF2B5EF4-FFF2-40B4-BE49-F238E27FC236}">
                <a16:creationId xmlns:a16="http://schemas.microsoft.com/office/drawing/2014/main" id="{35DF3DF6-7DDB-409E-BD82-EC3622D051C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585869" y="4777581"/>
            <a:ext cx="63500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5" name="Oval 68">
            <a:extLst>
              <a:ext uri="{FF2B5EF4-FFF2-40B4-BE49-F238E27FC236}">
                <a16:creationId xmlns:a16="http://schemas.microsoft.com/office/drawing/2014/main" id="{77BF593F-A12F-4185-B361-A54F8E9462F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70801" y="4775201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6" name="Oval 69">
            <a:extLst>
              <a:ext uri="{FF2B5EF4-FFF2-40B4-BE49-F238E27FC236}">
                <a16:creationId xmlns:a16="http://schemas.microsoft.com/office/drawing/2014/main" id="{A909AE3A-DE2C-41D1-94F8-F536EF2A212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48588" y="4779963"/>
            <a:ext cx="61913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7" name="Line 70">
            <a:extLst>
              <a:ext uri="{FF2B5EF4-FFF2-40B4-BE49-F238E27FC236}">
                <a16:creationId xmlns:a16="http://schemas.microsoft.com/office/drawing/2014/main" id="{E54BBF87-30CC-44B0-A782-C3C676B712C0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008145" y="4660108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38" name="Line 71">
            <a:extLst>
              <a:ext uri="{FF2B5EF4-FFF2-40B4-BE49-F238E27FC236}">
                <a16:creationId xmlns:a16="http://schemas.microsoft.com/office/drawing/2014/main" id="{EA3459A4-4A65-41FA-9DC4-821BFC2DCAB4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381875" y="4651375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39" name="Line 72">
            <a:extLst>
              <a:ext uri="{FF2B5EF4-FFF2-40B4-BE49-F238E27FC236}">
                <a16:creationId xmlns:a16="http://schemas.microsoft.com/office/drawing/2014/main" id="{62BE4E88-9AD7-4114-8625-0E07A854024E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728744" y="4312444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0" name="Line 73">
            <a:extLst>
              <a:ext uri="{FF2B5EF4-FFF2-40B4-BE49-F238E27FC236}">
                <a16:creationId xmlns:a16="http://schemas.microsoft.com/office/drawing/2014/main" id="{8B0F382E-E2DD-4355-ABDA-7731BF4D66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4576" y="4251326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1" name="Line 74">
            <a:extLst>
              <a:ext uri="{FF2B5EF4-FFF2-40B4-BE49-F238E27FC236}">
                <a16:creationId xmlns:a16="http://schemas.microsoft.com/office/drawing/2014/main" id="{04E2A4CE-1322-4BA3-BD56-7383B9021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6238" y="4297363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2" name="Line 75">
            <a:extLst>
              <a:ext uri="{FF2B5EF4-FFF2-40B4-BE49-F238E27FC236}">
                <a16:creationId xmlns:a16="http://schemas.microsoft.com/office/drawing/2014/main" id="{F35B4EC9-B71C-40C3-8105-DC46197BDE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1575" y="4294188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aphicFrame>
        <p:nvGraphicFramePr>
          <p:cNvPr id="43043" name="Object 76">
            <a:extLst>
              <a:ext uri="{FF2B5EF4-FFF2-40B4-BE49-F238E27FC236}">
                <a16:creationId xmlns:a16="http://schemas.microsoft.com/office/drawing/2014/main" id="{29B3F98E-8EBB-4B28-80A5-677DE0A595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9375" y="384651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">
                  <p:embed/>
                </p:oleObj>
              </mc:Choice>
              <mc:Fallback>
                <p:oleObj name="Clip" r:id="rId13" imgW="982811" imgH="1208363" progId="">
                  <p:embed/>
                  <p:pic>
                    <p:nvPicPr>
                      <p:cNvPr id="43043" name="Object 76">
                        <a:extLst>
                          <a:ext uri="{FF2B5EF4-FFF2-40B4-BE49-F238E27FC236}">
                            <a16:creationId xmlns:a16="http://schemas.microsoft.com/office/drawing/2014/main" id="{29B3F98E-8EBB-4B28-80A5-677DE0A59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75" y="384651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44" name="Object 77">
            <a:extLst>
              <a:ext uri="{FF2B5EF4-FFF2-40B4-BE49-F238E27FC236}">
                <a16:creationId xmlns:a16="http://schemas.microsoft.com/office/drawing/2014/main" id="{45E5D4D4-613F-41C2-AED3-1925836A12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2700" y="3927476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">
                  <p:embed/>
                </p:oleObj>
              </mc:Choice>
              <mc:Fallback>
                <p:oleObj name="Clip" r:id="rId15" imgW="982811" imgH="1208363" progId="">
                  <p:embed/>
                  <p:pic>
                    <p:nvPicPr>
                      <p:cNvPr id="43044" name="Object 77">
                        <a:extLst>
                          <a:ext uri="{FF2B5EF4-FFF2-40B4-BE49-F238E27FC236}">
                            <a16:creationId xmlns:a16="http://schemas.microsoft.com/office/drawing/2014/main" id="{45E5D4D4-613F-41C2-AED3-1925836A12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700" y="3927476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45" name="Freeform 78">
            <a:extLst>
              <a:ext uri="{FF2B5EF4-FFF2-40B4-BE49-F238E27FC236}">
                <a16:creationId xmlns:a16="http://schemas.microsoft.com/office/drawing/2014/main" id="{F58047D7-476D-4F11-9844-2D0C896DE8DE}"/>
              </a:ext>
            </a:extLst>
          </p:cNvPr>
          <p:cNvSpPr>
            <a:spLocks/>
          </p:cNvSpPr>
          <p:nvPr/>
        </p:nvSpPr>
        <p:spPr bwMode="auto">
          <a:xfrm>
            <a:off x="7713664" y="3702050"/>
            <a:ext cx="1354137" cy="304800"/>
          </a:xfrm>
          <a:custGeom>
            <a:avLst/>
            <a:gdLst>
              <a:gd name="T0" fmla="*/ 0 w 972"/>
              <a:gd name="T1" fmla="*/ 2147483646 h 228"/>
              <a:gd name="T2" fmla="*/ 2147483646 w 972"/>
              <a:gd name="T3" fmla="*/ 2147483646 h 228"/>
              <a:gd name="T4" fmla="*/ 2147483646 w 972"/>
              <a:gd name="T5" fmla="*/ 2147483646 h 228"/>
              <a:gd name="T6" fmla="*/ 0 60000 65536"/>
              <a:gd name="T7" fmla="*/ 0 60000 65536"/>
              <a:gd name="T8" fmla="*/ 0 60000 65536"/>
              <a:gd name="T9" fmla="*/ 0 w 972"/>
              <a:gd name="T10" fmla="*/ 0 h 228"/>
              <a:gd name="T11" fmla="*/ 972 w 972"/>
              <a:gd name="T12" fmla="*/ 228 h 2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46" name="Group 79">
            <a:extLst>
              <a:ext uri="{FF2B5EF4-FFF2-40B4-BE49-F238E27FC236}">
                <a16:creationId xmlns:a16="http://schemas.microsoft.com/office/drawing/2014/main" id="{E76C6505-A208-4F82-ADF6-B011233662C3}"/>
              </a:ext>
            </a:extLst>
          </p:cNvPr>
          <p:cNvGrpSpPr>
            <a:grpSpLocks/>
          </p:cNvGrpSpPr>
          <p:nvPr/>
        </p:nvGrpSpPr>
        <p:grpSpPr bwMode="auto">
          <a:xfrm>
            <a:off x="7980363" y="5124450"/>
            <a:ext cx="406400" cy="427038"/>
            <a:chOff x="2870" y="1518"/>
            <a:chExt cx="292" cy="320"/>
          </a:xfrm>
        </p:grpSpPr>
        <p:graphicFrame>
          <p:nvGraphicFramePr>
            <p:cNvPr id="43200" name="Object 80">
              <a:extLst>
                <a:ext uri="{FF2B5EF4-FFF2-40B4-BE49-F238E27FC236}">
                  <a16:creationId xmlns:a16="http://schemas.microsoft.com/office/drawing/2014/main" id="{A9D146E9-5C29-493D-96DE-4A0A4CA231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826829" imgH="840406" progId="">
                    <p:embed/>
                  </p:oleObj>
                </mc:Choice>
                <mc:Fallback>
                  <p:oleObj name="Clip" r:id="rId16" imgW="826829" imgH="840406" progId="">
                    <p:embed/>
                    <p:pic>
                      <p:nvPicPr>
                        <p:cNvPr id="43200" name="Object 80">
                          <a:extLst>
                            <a:ext uri="{FF2B5EF4-FFF2-40B4-BE49-F238E27FC236}">
                              <a16:creationId xmlns:a16="http://schemas.microsoft.com/office/drawing/2014/main" id="{A9D146E9-5C29-493D-96DE-4A0A4CA231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201" name="Object 81">
              <a:extLst>
                <a:ext uri="{FF2B5EF4-FFF2-40B4-BE49-F238E27FC236}">
                  <a16:creationId xmlns:a16="http://schemas.microsoft.com/office/drawing/2014/main" id="{05430FC4-AAEC-4269-AAAE-ECB56C05B4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1268295" imgH="1199426" progId="">
                    <p:embed/>
                  </p:oleObj>
                </mc:Choice>
                <mc:Fallback>
                  <p:oleObj name="Clip" r:id="rId18" imgW="1268295" imgH="1199426" progId="">
                    <p:embed/>
                    <p:pic>
                      <p:nvPicPr>
                        <p:cNvPr id="43201" name="Object 81">
                          <a:extLst>
                            <a:ext uri="{FF2B5EF4-FFF2-40B4-BE49-F238E27FC236}">
                              <a16:creationId xmlns:a16="http://schemas.microsoft.com/office/drawing/2014/main" id="{05430FC4-AAEC-4269-AAAE-ECB56C05B4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047" name="Group 82">
            <a:extLst>
              <a:ext uri="{FF2B5EF4-FFF2-40B4-BE49-F238E27FC236}">
                <a16:creationId xmlns:a16="http://schemas.microsoft.com/office/drawing/2014/main" id="{814692F7-87E0-41D6-ABF7-2FECA0D4FA2D}"/>
              </a:ext>
            </a:extLst>
          </p:cNvPr>
          <p:cNvGrpSpPr>
            <a:grpSpLocks/>
          </p:cNvGrpSpPr>
          <p:nvPr/>
        </p:nvGrpSpPr>
        <p:grpSpPr bwMode="auto">
          <a:xfrm>
            <a:off x="8758238" y="5156200"/>
            <a:ext cx="406400" cy="427038"/>
            <a:chOff x="2870" y="1518"/>
            <a:chExt cx="292" cy="320"/>
          </a:xfrm>
        </p:grpSpPr>
        <p:graphicFrame>
          <p:nvGraphicFramePr>
            <p:cNvPr id="43198" name="Object 83">
              <a:extLst>
                <a:ext uri="{FF2B5EF4-FFF2-40B4-BE49-F238E27FC236}">
                  <a16:creationId xmlns:a16="http://schemas.microsoft.com/office/drawing/2014/main" id="{3E66BE57-776D-4575-ACC8-69B18BB33A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">
                    <p:embed/>
                  </p:oleObj>
                </mc:Choice>
                <mc:Fallback>
                  <p:oleObj name="Clip" r:id="rId20" imgW="826829" imgH="840406" progId="">
                    <p:embed/>
                    <p:pic>
                      <p:nvPicPr>
                        <p:cNvPr id="43198" name="Object 83">
                          <a:extLst>
                            <a:ext uri="{FF2B5EF4-FFF2-40B4-BE49-F238E27FC236}">
                              <a16:creationId xmlns:a16="http://schemas.microsoft.com/office/drawing/2014/main" id="{3E66BE57-776D-4575-ACC8-69B18BB33A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199" name="Object 84">
              <a:extLst>
                <a:ext uri="{FF2B5EF4-FFF2-40B4-BE49-F238E27FC236}">
                  <a16:creationId xmlns:a16="http://schemas.microsoft.com/office/drawing/2014/main" id="{3194E1E8-8475-4E12-BB43-F8EB3DBEA9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">
                    <p:embed/>
                  </p:oleObj>
                </mc:Choice>
                <mc:Fallback>
                  <p:oleObj name="Clip" r:id="rId21" imgW="1268295" imgH="1199426" progId="">
                    <p:embed/>
                    <p:pic>
                      <p:nvPicPr>
                        <p:cNvPr id="43199" name="Object 84">
                          <a:extLst>
                            <a:ext uri="{FF2B5EF4-FFF2-40B4-BE49-F238E27FC236}">
                              <a16:creationId xmlns:a16="http://schemas.microsoft.com/office/drawing/2014/main" id="{3194E1E8-8475-4E12-BB43-F8EB3DBEA9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048" name="Group 85">
            <a:extLst>
              <a:ext uri="{FF2B5EF4-FFF2-40B4-BE49-F238E27FC236}">
                <a16:creationId xmlns:a16="http://schemas.microsoft.com/office/drawing/2014/main" id="{42832B55-0776-4CE3-B503-051D1052E4FA}"/>
              </a:ext>
            </a:extLst>
          </p:cNvPr>
          <p:cNvGrpSpPr>
            <a:grpSpLocks/>
          </p:cNvGrpSpPr>
          <p:nvPr/>
        </p:nvGrpSpPr>
        <p:grpSpPr bwMode="auto">
          <a:xfrm>
            <a:off x="8343901" y="4872039"/>
            <a:ext cx="379413" cy="376237"/>
            <a:chOff x="4733" y="2082"/>
            <a:chExt cx="272" cy="282"/>
          </a:xfrm>
        </p:grpSpPr>
        <p:graphicFrame>
          <p:nvGraphicFramePr>
            <p:cNvPr id="43196" name="Object 86">
              <a:extLst>
                <a:ext uri="{FF2B5EF4-FFF2-40B4-BE49-F238E27FC236}">
                  <a16:creationId xmlns:a16="http://schemas.microsoft.com/office/drawing/2014/main" id="{B724A506-EA3F-4FA8-B0DF-EE3AAB17A5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">
                    <p:embed/>
                  </p:oleObj>
                </mc:Choice>
                <mc:Fallback>
                  <p:oleObj name="Clip" r:id="rId22" imgW="826829" imgH="840406" progId="">
                    <p:embed/>
                    <p:pic>
                      <p:nvPicPr>
                        <p:cNvPr id="43196" name="Object 86">
                          <a:extLst>
                            <a:ext uri="{FF2B5EF4-FFF2-40B4-BE49-F238E27FC236}">
                              <a16:creationId xmlns:a16="http://schemas.microsoft.com/office/drawing/2014/main" id="{B724A506-EA3F-4FA8-B0DF-EE3AAB17A5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197" name="Rectangle 87">
              <a:extLst>
                <a:ext uri="{FF2B5EF4-FFF2-40B4-BE49-F238E27FC236}">
                  <a16:creationId xmlns:a16="http://schemas.microsoft.com/office/drawing/2014/main" id="{7ABB8F8E-DAC6-4994-99BA-26B156DCB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3049" name="Line 88">
            <a:extLst>
              <a:ext uri="{FF2B5EF4-FFF2-40B4-BE49-F238E27FC236}">
                <a16:creationId xmlns:a16="http://schemas.microsoft.com/office/drawing/2014/main" id="{524FC453-FEC0-406D-AAB7-648419AA8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288" y="47752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50" name="Group 89">
            <a:extLst>
              <a:ext uri="{FF2B5EF4-FFF2-40B4-BE49-F238E27FC236}">
                <a16:creationId xmlns:a16="http://schemas.microsoft.com/office/drawing/2014/main" id="{A3914973-D88B-44C9-BB62-8E8D52072747}"/>
              </a:ext>
            </a:extLst>
          </p:cNvPr>
          <p:cNvGrpSpPr>
            <a:grpSpLocks/>
          </p:cNvGrpSpPr>
          <p:nvPr/>
        </p:nvGrpSpPr>
        <p:grpSpPr bwMode="auto">
          <a:xfrm>
            <a:off x="9371013" y="4198939"/>
            <a:ext cx="207962" cy="409575"/>
            <a:chOff x="4180" y="783"/>
            <a:chExt cx="150" cy="307"/>
          </a:xfrm>
        </p:grpSpPr>
        <p:sp>
          <p:nvSpPr>
            <p:cNvPr id="43188" name="AutoShape 90">
              <a:extLst>
                <a:ext uri="{FF2B5EF4-FFF2-40B4-BE49-F238E27FC236}">
                  <a16:creationId xmlns:a16="http://schemas.microsoft.com/office/drawing/2014/main" id="{AF8B7B7A-50CC-44F4-8CF3-CAC2D580F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89" name="Rectangle 91">
              <a:extLst>
                <a:ext uri="{FF2B5EF4-FFF2-40B4-BE49-F238E27FC236}">
                  <a16:creationId xmlns:a16="http://schemas.microsoft.com/office/drawing/2014/main" id="{790B539F-A125-45C5-AF65-5EB63C188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0" name="Rectangle 92">
              <a:extLst>
                <a:ext uri="{FF2B5EF4-FFF2-40B4-BE49-F238E27FC236}">
                  <a16:creationId xmlns:a16="http://schemas.microsoft.com/office/drawing/2014/main" id="{5B901BA6-5CC8-4784-99CE-F313BF6C0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1" name="AutoShape 93">
              <a:extLst>
                <a:ext uri="{FF2B5EF4-FFF2-40B4-BE49-F238E27FC236}">
                  <a16:creationId xmlns:a16="http://schemas.microsoft.com/office/drawing/2014/main" id="{7207F288-9939-4BCB-BFC1-33B84C02C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2" name="Line 94">
              <a:extLst>
                <a:ext uri="{FF2B5EF4-FFF2-40B4-BE49-F238E27FC236}">
                  <a16:creationId xmlns:a16="http://schemas.microsoft.com/office/drawing/2014/main" id="{FDDDB177-EE0D-4DB1-BE53-EC3B245898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93" name="Line 95">
              <a:extLst>
                <a:ext uri="{FF2B5EF4-FFF2-40B4-BE49-F238E27FC236}">
                  <a16:creationId xmlns:a16="http://schemas.microsoft.com/office/drawing/2014/main" id="{74830364-A717-47ED-B9E0-FDBA98237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94" name="Rectangle 96">
              <a:extLst>
                <a:ext uri="{FF2B5EF4-FFF2-40B4-BE49-F238E27FC236}">
                  <a16:creationId xmlns:a16="http://schemas.microsoft.com/office/drawing/2014/main" id="{A8E11619-D79F-462F-ADC9-ADB8B2BCC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5" name="Rectangle 97">
              <a:extLst>
                <a:ext uri="{FF2B5EF4-FFF2-40B4-BE49-F238E27FC236}">
                  <a16:creationId xmlns:a16="http://schemas.microsoft.com/office/drawing/2014/main" id="{A0BF772F-39F8-4D1C-8B78-208BE11EA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51" name="Group 236">
            <a:extLst>
              <a:ext uri="{FF2B5EF4-FFF2-40B4-BE49-F238E27FC236}">
                <a16:creationId xmlns:a16="http://schemas.microsoft.com/office/drawing/2014/main" id="{81916A08-745D-4A4E-8472-0554E633A553}"/>
              </a:ext>
            </a:extLst>
          </p:cNvPr>
          <p:cNvGrpSpPr>
            <a:grpSpLocks/>
          </p:cNvGrpSpPr>
          <p:nvPr/>
        </p:nvGrpSpPr>
        <p:grpSpPr bwMode="auto">
          <a:xfrm>
            <a:off x="9332914" y="4652964"/>
            <a:ext cx="796925" cy="1260475"/>
            <a:chOff x="5087" y="3051"/>
            <a:chExt cx="502" cy="794"/>
          </a:xfrm>
        </p:grpSpPr>
        <p:sp>
          <p:nvSpPr>
            <p:cNvPr id="43178" name="Freeform 235">
              <a:extLst>
                <a:ext uri="{FF2B5EF4-FFF2-40B4-BE49-F238E27FC236}">
                  <a16:creationId xmlns:a16="http://schemas.microsoft.com/office/drawing/2014/main" id="{F074534B-21EA-4108-83FE-D7202F29B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" y="3051"/>
              <a:ext cx="502" cy="794"/>
            </a:xfrm>
            <a:custGeom>
              <a:avLst/>
              <a:gdLst>
                <a:gd name="T0" fmla="*/ 289 w 502"/>
                <a:gd name="T1" fmla="*/ 9 h 794"/>
                <a:gd name="T2" fmla="*/ 127 w 502"/>
                <a:gd name="T3" fmla="*/ 33 h 794"/>
                <a:gd name="T4" fmla="*/ 25 w 502"/>
                <a:gd name="T5" fmla="*/ 207 h 794"/>
                <a:gd name="T6" fmla="*/ 13 w 502"/>
                <a:gd name="T7" fmla="*/ 621 h 794"/>
                <a:gd name="T8" fmla="*/ 103 w 502"/>
                <a:gd name="T9" fmla="*/ 771 h 794"/>
                <a:gd name="T10" fmla="*/ 271 w 502"/>
                <a:gd name="T11" fmla="*/ 759 h 794"/>
                <a:gd name="T12" fmla="*/ 421 w 502"/>
                <a:gd name="T13" fmla="*/ 735 h 794"/>
                <a:gd name="T14" fmla="*/ 469 w 502"/>
                <a:gd name="T15" fmla="*/ 579 h 794"/>
                <a:gd name="T16" fmla="*/ 487 w 502"/>
                <a:gd name="T17" fmla="*/ 471 h 794"/>
                <a:gd name="T18" fmla="*/ 469 w 502"/>
                <a:gd name="T19" fmla="*/ 87 h 794"/>
                <a:gd name="T20" fmla="*/ 289 w 502"/>
                <a:gd name="T21" fmla="*/ 9 h 7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02"/>
                <a:gd name="T34" fmla="*/ 0 h 794"/>
                <a:gd name="T35" fmla="*/ 502 w 502"/>
                <a:gd name="T36" fmla="*/ 794 h 7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02" h="794">
                  <a:moveTo>
                    <a:pt x="289" y="9"/>
                  </a:moveTo>
                  <a:cubicBezTo>
                    <a:pt x="232" y="0"/>
                    <a:pt x="171" y="0"/>
                    <a:pt x="127" y="33"/>
                  </a:cubicBezTo>
                  <a:cubicBezTo>
                    <a:pt x="83" y="66"/>
                    <a:pt x="44" y="109"/>
                    <a:pt x="25" y="207"/>
                  </a:cubicBezTo>
                  <a:cubicBezTo>
                    <a:pt x="6" y="305"/>
                    <a:pt x="0" y="527"/>
                    <a:pt x="13" y="621"/>
                  </a:cubicBezTo>
                  <a:cubicBezTo>
                    <a:pt x="26" y="715"/>
                    <a:pt x="60" y="748"/>
                    <a:pt x="103" y="771"/>
                  </a:cubicBezTo>
                  <a:cubicBezTo>
                    <a:pt x="146" y="794"/>
                    <a:pt x="218" y="765"/>
                    <a:pt x="271" y="759"/>
                  </a:cubicBezTo>
                  <a:cubicBezTo>
                    <a:pt x="324" y="753"/>
                    <a:pt x="388" y="765"/>
                    <a:pt x="421" y="735"/>
                  </a:cubicBezTo>
                  <a:cubicBezTo>
                    <a:pt x="454" y="705"/>
                    <a:pt x="458" y="623"/>
                    <a:pt x="469" y="579"/>
                  </a:cubicBezTo>
                  <a:cubicBezTo>
                    <a:pt x="480" y="535"/>
                    <a:pt x="487" y="553"/>
                    <a:pt x="487" y="471"/>
                  </a:cubicBezTo>
                  <a:cubicBezTo>
                    <a:pt x="487" y="389"/>
                    <a:pt x="502" y="164"/>
                    <a:pt x="469" y="87"/>
                  </a:cubicBezTo>
                  <a:cubicBezTo>
                    <a:pt x="436" y="10"/>
                    <a:pt x="346" y="18"/>
                    <a:pt x="289" y="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43179" name="Group 234">
              <a:extLst>
                <a:ext uri="{FF2B5EF4-FFF2-40B4-BE49-F238E27FC236}">
                  <a16:creationId xmlns:a16="http://schemas.microsoft.com/office/drawing/2014/main" id="{DC9CB518-A63D-4B11-B57D-6D7BFC82B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7" y="3111"/>
              <a:ext cx="347" cy="654"/>
              <a:chOff x="4935" y="2925"/>
              <a:chExt cx="347" cy="654"/>
            </a:xfrm>
          </p:grpSpPr>
          <p:sp>
            <p:nvSpPr>
              <p:cNvPr id="43180" name="AutoShape 99">
                <a:extLst>
                  <a:ext uri="{FF2B5EF4-FFF2-40B4-BE49-F238E27FC236}">
                    <a16:creationId xmlns:a16="http://schemas.microsoft.com/office/drawing/2014/main" id="{5E7AEBA8-926E-40F0-BEAB-91749EC77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5" y="3428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1" name="Rectangle 100">
                <a:extLst>
                  <a:ext uri="{FF2B5EF4-FFF2-40B4-BE49-F238E27FC236}">
                    <a16:creationId xmlns:a16="http://schemas.microsoft.com/office/drawing/2014/main" id="{01A7468F-3BFA-432F-95DA-FB4A92F15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2929"/>
                <a:ext cx="165" cy="50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2" name="Rectangle 101">
                <a:extLst>
                  <a:ext uri="{FF2B5EF4-FFF2-40B4-BE49-F238E27FC236}">
                    <a16:creationId xmlns:a16="http://schemas.microsoft.com/office/drawing/2014/main" id="{DEB803CE-E752-4A41-B5D7-B3E6DF130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7" y="3072"/>
                <a:ext cx="220" cy="50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3" name="AutoShape 102">
                <a:extLst>
                  <a:ext uri="{FF2B5EF4-FFF2-40B4-BE49-F238E27FC236}">
                    <a16:creationId xmlns:a16="http://schemas.microsoft.com/office/drawing/2014/main" id="{1323B79D-ED36-40A2-BA67-478CB6E1F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5" y="2925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4" name="Line 103">
                <a:extLst>
                  <a:ext uri="{FF2B5EF4-FFF2-40B4-BE49-F238E27FC236}">
                    <a16:creationId xmlns:a16="http://schemas.microsoft.com/office/drawing/2014/main" id="{E4E155A0-25D2-435F-8A4D-3F4E882F2F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2" y="2936"/>
                <a:ext cx="0" cy="4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85" name="Line 104">
                <a:extLst>
                  <a:ext uri="{FF2B5EF4-FFF2-40B4-BE49-F238E27FC236}">
                    <a16:creationId xmlns:a16="http://schemas.microsoft.com/office/drawing/2014/main" id="{EE929DB2-4C3F-4C72-A9A1-92E799B81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57" y="3428"/>
                <a:ext cx="125" cy="1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86" name="Rectangle 105">
                <a:extLst>
                  <a:ext uri="{FF2B5EF4-FFF2-40B4-BE49-F238E27FC236}">
                    <a16:creationId xmlns:a16="http://schemas.microsoft.com/office/drawing/2014/main" id="{A2A86DBF-4CB3-4BDD-8753-1712F8D37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5" y="3138"/>
                <a:ext cx="146" cy="29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7" name="Rectangle 106">
                <a:extLst>
                  <a:ext uri="{FF2B5EF4-FFF2-40B4-BE49-F238E27FC236}">
                    <a16:creationId xmlns:a16="http://schemas.microsoft.com/office/drawing/2014/main" id="{576A57EA-A1A0-4965-8964-AA41B94A5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6" y="3225"/>
                <a:ext cx="111" cy="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3052" name="Line 107">
            <a:extLst>
              <a:ext uri="{FF2B5EF4-FFF2-40B4-BE49-F238E27FC236}">
                <a16:creationId xmlns:a16="http://schemas.microsoft.com/office/drawing/2014/main" id="{766140F5-6605-479B-B816-D11CC7EA5798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984456" y="4572794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3" name="Line 108">
            <a:extLst>
              <a:ext uri="{FF2B5EF4-FFF2-40B4-BE49-F238E27FC236}">
                <a16:creationId xmlns:a16="http://schemas.microsoft.com/office/drawing/2014/main" id="{15454683-C607-4926-8742-06E57CAEA592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38469" y="4825206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4" name="Line 109">
            <a:extLst>
              <a:ext uri="{FF2B5EF4-FFF2-40B4-BE49-F238E27FC236}">
                <a16:creationId xmlns:a16="http://schemas.microsoft.com/office/drawing/2014/main" id="{87BE913A-D95A-41F6-8B14-391197AC0B79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28150" y="4356100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5" name="Line 110">
            <a:extLst>
              <a:ext uri="{FF2B5EF4-FFF2-40B4-BE49-F238E27FC236}">
                <a16:creationId xmlns:a16="http://schemas.microsoft.com/office/drawing/2014/main" id="{165B150A-E687-4770-AD75-A47BD0E8CB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7350" y="2497138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6" name="Line 111">
            <a:extLst>
              <a:ext uri="{FF2B5EF4-FFF2-40B4-BE49-F238E27FC236}">
                <a16:creationId xmlns:a16="http://schemas.microsoft.com/office/drawing/2014/main" id="{A4600333-F96F-43DA-950A-A03283059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2389" y="2481263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7" name="Line 112">
            <a:extLst>
              <a:ext uri="{FF2B5EF4-FFF2-40B4-BE49-F238E27FC236}">
                <a16:creationId xmlns:a16="http://schemas.microsoft.com/office/drawing/2014/main" id="{7444E138-A389-456E-9A23-12D62836CF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61500" y="2817814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8" name="Line 113">
            <a:extLst>
              <a:ext uri="{FF2B5EF4-FFF2-40B4-BE49-F238E27FC236}">
                <a16:creationId xmlns:a16="http://schemas.microsoft.com/office/drawing/2014/main" id="{D88E9D5F-20A4-4BCE-8510-9F884FA6F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1563" y="2593975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9" name="Line 114">
            <a:extLst>
              <a:ext uri="{FF2B5EF4-FFF2-40B4-BE49-F238E27FC236}">
                <a16:creationId xmlns:a16="http://schemas.microsoft.com/office/drawing/2014/main" id="{8F76A7AF-A837-40B9-978A-3188A311C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6964" y="3241675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0" name="Line 115">
            <a:extLst>
              <a:ext uri="{FF2B5EF4-FFF2-40B4-BE49-F238E27FC236}">
                <a16:creationId xmlns:a16="http://schemas.microsoft.com/office/drawing/2014/main" id="{3019CE84-34A1-4602-B3BF-79D540DA5A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77338" y="3706813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1" name="Line 116">
            <a:extLst>
              <a:ext uri="{FF2B5EF4-FFF2-40B4-BE49-F238E27FC236}">
                <a16:creationId xmlns:a16="http://schemas.microsoft.com/office/drawing/2014/main" id="{DA376C31-71F8-4E52-A61F-F7C204098B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0325" y="2786064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2" name="Line 117">
            <a:extLst>
              <a:ext uri="{FF2B5EF4-FFF2-40B4-BE49-F238E27FC236}">
                <a16:creationId xmlns:a16="http://schemas.microsoft.com/office/drawing/2014/main" id="{C74AAECC-909E-4487-BAA2-F6A5CDE6C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9850" y="2225675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3" name="Line 118">
            <a:extLst>
              <a:ext uri="{FF2B5EF4-FFF2-40B4-BE49-F238E27FC236}">
                <a16:creationId xmlns:a16="http://schemas.microsoft.com/office/drawing/2014/main" id="{14E8744D-006D-4F59-BAB4-5C075440E6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7401" y="2401888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64" name="Group 119">
            <a:extLst>
              <a:ext uri="{FF2B5EF4-FFF2-40B4-BE49-F238E27FC236}">
                <a16:creationId xmlns:a16="http://schemas.microsoft.com/office/drawing/2014/main" id="{2D0EB8D1-A069-4BFD-A954-E1ADEDF1FFCC}"/>
              </a:ext>
            </a:extLst>
          </p:cNvPr>
          <p:cNvGrpSpPr>
            <a:grpSpLocks/>
          </p:cNvGrpSpPr>
          <p:nvPr/>
        </p:nvGrpSpPr>
        <p:grpSpPr bwMode="auto">
          <a:xfrm>
            <a:off x="7488238" y="2593976"/>
            <a:ext cx="501650" cy="233363"/>
            <a:chOff x="3600" y="219"/>
            <a:chExt cx="360" cy="175"/>
          </a:xfrm>
        </p:grpSpPr>
        <p:sp>
          <p:nvSpPr>
            <p:cNvPr id="43165" name="Oval 120">
              <a:extLst>
                <a:ext uri="{FF2B5EF4-FFF2-40B4-BE49-F238E27FC236}">
                  <a16:creationId xmlns:a16="http://schemas.microsoft.com/office/drawing/2014/main" id="{1A606289-ABAB-4C8F-821D-E474E298B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66" name="Line 121">
              <a:extLst>
                <a:ext uri="{FF2B5EF4-FFF2-40B4-BE49-F238E27FC236}">
                  <a16:creationId xmlns:a16="http://schemas.microsoft.com/office/drawing/2014/main" id="{B9085C63-FE29-49D1-B893-FCE0326B2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67" name="Line 122">
              <a:extLst>
                <a:ext uri="{FF2B5EF4-FFF2-40B4-BE49-F238E27FC236}">
                  <a16:creationId xmlns:a16="http://schemas.microsoft.com/office/drawing/2014/main" id="{C191EFDD-FF8D-49BB-8746-C94CB513F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68" name="Rectangle 123">
              <a:extLst>
                <a:ext uri="{FF2B5EF4-FFF2-40B4-BE49-F238E27FC236}">
                  <a16:creationId xmlns:a16="http://schemas.microsoft.com/office/drawing/2014/main" id="{3A339313-D935-42CA-B0A1-297FBD18B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69" name="Oval 124">
              <a:extLst>
                <a:ext uri="{FF2B5EF4-FFF2-40B4-BE49-F238E27FC236}">
                  <a16:creationId xmlns:a16="http://schemas.microsoft.com/office/drawing/2014/main" id="{B2843E58-9DE8-4C75-8D27-EEC3BA40A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70" name="Group 125">
              <a:extLst>
                <a:ext uri="{FF2B5EF4-FFF2-40B4-BE49-F238E27FC236}">
                  <a16:creationId xmlns:a16="http://schemas.microsoft.com/office/drawing/2014/main" id="{9D7614E1-AC26-4F1A-8071-CA3D19CFF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75" name="Line 126">
                <a:extLst>
                  <a:ext uri="{FF2B5EF4-FFF2-40B4-BE49-F238E27FC236}">
                    <a16:creationId xmlns:a16="http://schemas.microsoft.com/office/drawing/2014/main" id="{E6E4C734-F4EF-477E-890B-91D4436A0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6" name="Line 127">
                <a:extLst>
                  <a:ext uri="{FF2B5EF4-FFF2-40B4-BE49-F238E27FC236}">
                    <a16:creationId xmlns:a16="http://schemas.microsoft.com/office/drawing/2014/main" id="{7B58195A-47F9-4A69-A0BD-62978553A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7" name="Line 128">
                <a:extLst>
                  <a:ext uri="{FF2B5EF4-FFF2-40B4-BE49-F238E27FC236}">
                    <a16:creationId xmlns:a16="http://schemas.microsoft.com/office/drawing/2014/main" id="{845B5F5A-60AF-45FB-AA6B-7CEFCD24D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71" name="Group 129">
              <a:extLst>
                <a:ext uri="{FF2B5EF4-FFF2-40B4-BE49-F238E27FC236}">
                  <a16:creationId xmlns:a16="http://schemas.microsoft.com/office/drawing/2014/main" id="{D7092CAF-2354-4A24-8882-DDB23D77B73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72" name="Line 130">
                <a:extLst>
                  <a:ext uri="{FF2B5EF4-FFF2-40B4-BE49-F238E27FC236}">
                    <a16:creationId xmlns:a16="http://schemas.microsoft.com/office/drawing/2014/main" id="{99F58921-E905-4E99-96EC-3F172997A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3" name="Line 131">
                <a:extLst>
                  <a:ext uri="{FF2B5EF4-FFF2-40B4-BE49-F238E27FC236}">
                    <a16:creationId xmlns:a16="http://schemas.microsoft.com/office/drawing/2014/main" id="{530FACFD-1143-4641-AB65-F14C05413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4" name="Line 132">
                <a:extLst>
                  <a:ext uri="{FF2B5EF4-FFF2-40B4-BE49-F238E27FC236}">
                    <a16:creationId xmlns:a16="http://schemas.microsoft.com/office/drawing/2014/main" id="{4DBE0AE5-B1D5-483A-825A-C91240110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5" name="Group 133">
            <a:extLst>
              <a:ext uri="{FF2B5EF4-FFF2-40B4-BE49-F238E27FC236}">
                <a16:creationId xmlns:a16="http://schemas.microsoft.com/office/drawing/2014/main" id="{324F48B4-B359-4EAC-8B6E-026A3BC6F127}"/>
              </a:ext>
            </a:extLst>
          </p:cNvPr>
          <p:cNvGrpSpPr>
            <a:grpSpLocks/>
          </p:cNvGrpSpPr>
          <p:nvPr/>
        </p:nvGrpSpPr>
        <p:grpSpPr bwMode="auto">
          <a:xfrm>
            <a:off x="8440738" y="2365376"/>
            <a:ext cx="501650" cy="233363"/>
            <a:chOff x="3600" y="219"/>
            <a:chExt cx="360" cy="175"/>
          </a:xfrm>
        </p:grpSpPr>
        <p:sp>
          <p:nvSpPr>
            <p:cNvPr id="43152" name="Oval 134">
              <a:extLst>
                <a:ext uri="{FF2B5EF4-FFF2-40B4-BE49-F238E27FC236}">
                  <a16:creationId xmlns:a16="http://schemas.microsoft.com/office/drawing/2014/main" id="{A8BFC3DD-4CDC-4512-944F-C115ACEA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53" name="Line 135">
              <a:extLst>
                <a:ext uri="{FF2B5EF4-FFF2-40B4-BE49-F238E27FC236}">
                  <a16:creationId xmlns:a16="http://schemas.microsoft.com/office/drawing/2014/main" id="{185ED7DA-7EBE-40C9-9F01-F1F1C31B6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54" name="Line 136">
              <a:extLst>
                <a:ext uri="{FF2B5EF4-FFF2-40B4-BE49-F238E27FC236}">
                  <a16:creationId xmlns:a16="http://schemas.microsoft.com/office/drawing/2014/main" id="{4CFEB7DB-6D10-4FCA-9F57-02A5046DA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55" name="Rectangle 137">
              <a:extLst>
                <a:ext uri="{FF2B5EF4-FFF2-40B4-BE49-F238E27FC236}">
                  <a16:creationId xmlns:a16="http://schemas.microsoft.com/office/drawing/2014/main" id="{53D82322-C982-4450-B5CA-16437DCEF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56" name="Oval 138">
              <a:extLst>
                <a:ext uri="{FF2B5EF4-FFF2-40B4-BE49-F238E27FC236}">
                  <a16:creationId xmlns:a16="http://schemas.microsoft.com/office/drawing/2014/main" id="{D3D64F21-5CEF-4FA5-88DC-D220ADF46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57" name="Group 139">
              <a:extLst>
                <a:ext uri="{FF2B5EF4-FFF2-40B4-BE49-F238E27FC236}">
                  <a16:creationId xmlns:a16="http://schemas.microsoft.com/office/drawing/2014/main" id="{E65A133A-BC2C-4878-82FF-A7E447F39B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62" name="Line 140">
                <a:extLst>
                  <a:ext uri="{FF2B5EF4-FFF2-40B4-BE49-F238E27FC236}">
                    <a16:creationId xmlns:a16="http://schemas.microsoft.com/office/drawing/2014/main" id="{02776823-88ED-4B89-A0CC-66889CF70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3" name="Line 141">
                <a:extLst>
                  <a:ext uri="{FF2B5EF4-FFF2-40B4-BE49-F238E27FC236}">
                    <a16:creationId xmlns:a16="http://schemas.microsoft.com/office/drawing/2014/main" id="{9837B64A-33DC-418A-B514-D34E1F7B1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4" name="Line 142">
                <a:extLst>
                  <a:ext uri="{FF2B5EF4-FFF2-40B4-BE49-F238E27FC236}">
                    <a16:creationId xmlns:a16="http://schemas.microsoft.com/office/drawing/2014/main" id="{53EB455B-6701-4D2F-8D12-213310A0BC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58" name="Group 143">
              <a:extLst>
                <a:ext uri="{FF2B5EF4-FFF2-40B4-BE49-F238E27FC236}">
                  <a16:creationId xmlns:a16="http://schemas.microsoft.com/office/drawing/2014/main" id="{150F685D-D9A7-4026-912C-648E4B883C6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59" name="Line 144">
                <a:extLst>
                  <a:ext uri="{FF2B5EF4-FFF2-40B4-BE49-F238E27FC236}">
                    <a16:creationId xmlns:a16="http://schemas.microsoft.com/office/drawing/2014/main" id="{CF1C663C-3C65-4B3C-BEC2-F6A797713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0" name="Line 145">
                <a:extLst>
                  <a:ext uri="{FF2B5EF4-FFF2-40B4-BE49-F238E27FC236}">
                    <a16:creationId xmlns:a16="http://schemas.microsoft.com/office/drawing/2014/main" id="{11F2AFF2-A55E-4B09-BB29-4C94CBA75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1" name="Line 146">
                <a:extLst>
                  <a:ext uri="{FF2B5EF4-FFF2-40B4-BE49-F238E27FC236}">
                    <a16:creationId xmlns:a16="http://schemas.microsoft.com/office/drawing/2014/main" id="{D8591E41-1D67-456D-91AC-428CDCD2E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6" name="Group 147">
            <a:extLst>
              <a:ext uri="{FF2B5EF4-FFF2-40B4-BE49-F238E27FC236}">
                <a16:creationId xmlns:a16="http://schemas.microsoft.com/office/drawing/2014/main" id="{68C87E03-5835-42D2-9EAF-EBB79EB94CC5}"/>
              </a:ext>
            </a:extLst>
          </p:cNvPr>
          <p:cNvGrpSpPr>
            <a:grpSpLocks/>
          </p:cNvGrpSpPr>
          <p:nvPr/>
        </p:nvGrpSpPr>
        <p:grpSpPr bwMode="auto">
          <a:xfrm>
            <a:off x="8458200" y="3022601"/>
            <a:ext cx="501650" cy="233363"/>
            <a:chOff x="3600" y="219"/>
            <a:chExt cx="360" cy="175"/>
          </a:xfrm>
        </p:grpSpPr>
        <p:sp>
          <p:nvSpPr>
            <p:cNvPr id="43139" name="Oval 148">
              <a:extLst>
                <a:ext uri="{FF2B5EF4-FFF2-40B4-BE49-F238E27FC236}">
                  <a16:creationId xmlns:a16="http://schemas.microsoft.com/office/drawing/2014/main" id="{F149C9D7-638F-4329-A1A7-7D4D223C6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40" name="Line 149">
              <a:extLst>
                <a:ext uri="{FF2B5EF4-FFF2-40B4-BE49-F238E27FC236}">
                  <a16:creationId xmlns:a16="http://schemas.microsoft.com/office/drawing/2014/main" id="{4920D621-3332-4A5D-9491-6F29681C5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41" name="Line 150">
              <a:extLst>
                <a:ext uri="{FF2B5EF4-FFF2-40B4-BE49-F238E27FC236}">
                  <a16:creationId xmlns:a16="http://schemas.microsoft.com/office/drawing/2014/main" id="{3347EC93-A252-41FE-8620-3BC219072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42" name="Rectangle 151">
              <a:extLst>
                <a:ext uri="{FF2B5EF4-FFF2-40B4-BE49-F238E27FC236}">
                  <a16:creationId xmlns:a16="http://schemas.microsoft.com/office/drawing/2014/main" id="{6EEF1C93-787A-4CEB-8035-5A26B2F81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43" name="Oval 152">
              <a:extLst>
                <a:ext uri="{FF2B5EF4-FFF2-40B4-BE49-F238E27FC236}">
                  <a16:creationId xmlns:a16="http://schemas.microsoft.com/office/drawing/2014/main" id="{19EA75A3-164C-4B74-A7B9-488E2AC74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44" name="Group 153">
              <a:extLst>
                <a:ext uri="{FF2B5EF4-FFF2-40B4-BE49-F238E27FC236}">
                  <a16:creationId xmlns:a16="http://schemas.microsoft.com/office/drawing/2014/main" id="{7B697162-C5FC-4A13-88A5-CF68652606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49" name="Line 154">
                <a:extLst>
                  <a:ext uri="{FF2B5EF4-FFF2-40B4-BE49-F238E27FC236}">
                    <a16:creationId xmlns:a16="http://schemas.microsoft.com/office/drawing/2014/main" id="{97844358-8737-4FC6-B129-79345B8AE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50" name="Line 155">
                <a:extLst>
                  <a:ext uri="{FF2B5EF4-FFF2-40B4-BE49-F238E27FC236}">
                    <a16:creationId xmlns:a16="http://schemas.microsoft.com/office/drawing/2014/main" id="{7849A4D9-B785-4205-9E5B-8BCB2F7574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51" name="Line 156">
                <a:extLst>
                  <a:ext uri="{FF2B5EF4-FFF2-40B4-BE49-F238E27FC236}">
                    <a16:creationId xmlns:a16="http://schemas.microsoft.com/office/drawing/2014/main" id="{35326F85-9154-431C-B271-98D08176D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45" name="Group 157">
              <a:extLst>
                <a:ext uri="{FF2B5EF4-FFF2-40B4-BE49-F238E27FC236}">
                  <a16:creationId xmlns:a16="http://schemas.microsoft.com/office/drawing/2014/main" id="{5F9C5758-0D15-4BA0-A637-389EA561104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46" name="Line 158">
                <a:extLst>
                  <a:ext uri="{FF2B5EF4-FFF2-40B4-BE49-F238E27FC236}">
                    <a16:creationId xmlns:a16="http://schemas.microsoft.com/office/drawing/2014/main" id="{93D141EA-9C7C-4B4C-BB7B-DD53F4564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47" name="Line 159">
                <a:extLst>
                  <a:ext uri="{FF2B5EF4-FFF2-40B4-BE49-F238E27FC236}">
                    <a16:creationId xmlns:a16="http://schemas.microsoft.com/office/drawing/2014/main" id="{F4578931-AB3D-43A7-A6E5-18369F719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48" name="Line 160">
                <a:extLst>
                  <a:ext uri="{FF2B5EF4-FFF2-40B4-BE49-F238E27FC236}">
                    <a16:creationId xmlns:a16="http://schemas.microsoft.com/office/drawing/2014/main" id="{23772808-1B78-43DA-80C3-9E058A021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7" name="Group 161">
            <a:extLst>
              <a:ext uri="{FF2B5EF4-FFF2-40B4-BE49-F238E27FC236}">
                <a16:creationId xmlns:a16="http://schemas.microsoft.com/office/drawing/2014/main" id="{FDBF51A4-2C1E-4861-B75B-08345DFAF52A}"/>
              </a:ext>
            </a:extLst>
          </p:cNvPr>
          <p:cNvGrpSpPr>
            <a:grpSpLocks/>
          </p:cNvGrpSpPr>
          <p:nvPr/>
        </p:nvGrpSpPr>
        <p:grpSpPr bwMode="auto">
          <a:xfrm>
            <a:off x="9428163" y="2573338"/>
            <a:ext cx="500062" cy="233362"/>
            <a:chOff x="3600" y="219"/>
            <a:chExt cx="360" cy="175"/>
          </a:xfrm>
        </p:grpSpPr>
        <p:sp>
          <p:nvSpPr>
            <p:cNvPr id="43126" name="Oval 162">
              <a:extLst>
                <a:ext uri="{FF2B5EF4-FFF2-40B4-BE49-F238E27FC236}">
                  <a16:creationId xmlns:a16="http://schemas.microsoft.com/office/drawing/2014/main" id="{A46A32B6-F07F-486C-A953-E4B834925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27" name="Line 163">
              <a:extLst>
                <a:ext uri="{FF2B5EF4-FFF2-40B4-BE49-F238E27FC236}">
                  <a16:creationId xmlns:a16="http://schemas.microsoft.com/office/drawing/2014/main" id="{A018CD8B-A779-44D9-BFE8-FD7EF46CB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28" name="Line 164">
              <a:extLst>
                <a:ext uri="{FF2B5EF4-FFF2-40B4-BE49-F238E27FC236}">
                  <a16:creationId xmlns:a16="http://schemas.microsoft.com/office/drawing/2014/main" id="{084807A2-E5CF-4277-ADC9-4323EAB1E3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29" name="Rectangle 165">
              <a:extLst>
                <a:ext uri="{FF2B5EF4-FFF2-40B4-BE49-F238E27FC236}">
                  <a16:creationId xmlns:a16="http://schemas.microsoft.com/office/drawing/2014/main" id="{CCE0B9D7-99C0-4C30-A512-193D0129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30" name="Oval 166">
              <a:extLst>
                <a:ext uri="{FF2B5EF4-FFF2-40B4-BE49-F238E27FC236}">
                  <a16:creationId xmlns:a16="http://schemas.microsoft.com/office/drawing/2014/main" id="{84C7F65E-D80D-445A-A7EF-4E9DD37A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31" name="Group 167">
              <a:extLst>
                <a:ext uri="{FF2B5EF4-FFF2-40B4-BE49-F238E27FC236}">
                  <a16:creationId xmlns:a16="http://schemas.microsoft.com/office/drawing/2014/main" id="{A2CCEAF0-89F3-43D9-9D74-754DECA3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36" name="Line 168">
                <a:extLst>
                  <a:ext uri="{FF2B5EF4-FFF2-40B4-BE49-F238E27FC236}">
                    <a16:creationId xmlns:a16="http://schemas.microsoft.com/office/drawing/2014/main" id="{97B60276-CA4E-4C84-9BEA-E697E4F86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7" name="Line 169">
                <a:extLst>
                  <a:ext uri="{FF2B5EF4-FFF2-40B4-BE49-F238E27FC236}">
                    <a16:creationId xmlns:a16="http://schemas.microsoft.com/office/drawing/2014/main" id="{3C18E995-FA9B-41D8-95E5-BE967215B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8" name="Line 170">
                <a:extLst>
                  <a:ext uri="{FF2B5EF4-FFF2-40B4-BE49-F238E27FC236}">
                    <a16:creationId xmlns:a16="http://schemas.microsoft.com/office/drawing/2014/main" id="{A5502F22-8BB1-42F9-AE80-26C430002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32" name="Group 171">
              <a:extLst>
                <a:ext uri="{FF2B5EF4-FFF2-40B4-BE49-F238E27FC236}">
                  <a16:creationId xmlns:a16="http://schemas.microsoft.com/office/drawing/2014/main" id="{4048C597-CF72-4763-89DF-C7203843E44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33" name="Line 172">
                <a:extLst>
                  <a:ext uri="{FF2B5EF4-FFF2-40B4-BE49-F238E27FC236}">
                    <a16:creationId xmlns:a16="http://schemas.microsoft.com/office/drawing/2014/main" id="{2C348803-CDEF-44A8-89DB-95C406F89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4" name="Line 173">
                <a:extLst>
                  <a:ext uri="{FF2B5EF4-FFF2-40B4-BE49-F238E27FC236}">
                    <a16:creationId xmlns:a16="http://schemas.microsoft.com/office/drawing/2014/main" id="{F716C2F2-F1FE-41DD-9C3E-43DBDA150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5" name="Line 174">
                <a:extLst>
                  <a:ext uri="{FF2B5EF4-FFF2-40B4-BE49-F238E27FC236}">
                    <a16:creationId xmlns:a16="http://schemas.microsoft.com/office/drawing/2014/main" id="{BE92AE5B-A249-4C8F-87BE-2E40EFCE8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8" name="Group 175">
            <a:extLst>
              <a:ext uri="{FF2B5EF4-FFF2-40B4-BE49-F238E27FC236}">
                <a16:creationId xmlns:a16="http://schemas.microsoft.com/office/drawing/2014/main" id="{E2CDB880-C4D2-431F-87D3-3A69487A0BE1}"/>
              </a:ext>
            </a:extLst>
          </p:cNvPr>
          <p:cNvGrpSpPr>
            <a:grpSpLocks/>
          </p:cNvGrpSpPr>
          <p:nvPr/>
        </p:nvGrpSpPr>
        <p:grpSpPr bwMode="auto">
          <a:xfrm>
            <a:off x="9234488" y="3470276"/>
            <a:ext cx="501650" cy="233363"/>
            <a:chOff x="3600" y="219"/>
            <a:chExt cx="360" cy="175"/>
          </a:xfrm>
        </p:grpSpPr>
        <p:sp>
          <p:nvSpPr>
            <p:cNvPr id="43113" name="Oval 176">
              <a:extLst>
                <a:ext uri="{FF2B5EF4-FFF2-40B4-BE49-F238E27FC236}">
                  <a16:creationId xmlns:a16="http://schemas.microsoft.com/office/drawing/2014/main" id="{962DF9F2-F1FB-4553-96BA-ECFA5238B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14" name="Line 177">
              <a:extLst>
                <a:ext uri="{FF2B5EF4-FFF2-40B4-BE49-F238E27FC236}">
                  <a16:creationId xmlns:a16="http://schemas.microsoft.com/office/drawing/2014/main" id="{2A451568-C9E8-4736-B388-7E7587667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15" name="Line 178">
              <a:extLst>
                <a:ext uri="{FF2B5EF4-FFF2-40B4-BE49-F238E27FC236}">
                  <a16:creationId xmlns:a16="http://schemas.microsoft.com/office/drawing/2014/main" id="{9EA1D675-0DB4-4909-99B1-E3656578D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16" name="Rectangle 179">
              <a:extLst>
                <a:ext uri="{FF2B5EF4-FFF2-40B4-BE49-F238E27FC236}">
                  <a16:creationId xmlns:a16="http://schemas.microsoft.com/office/drawing/2014/main" id="{C5433333-A188-40EB-9BD2-933F8DAB8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17" name="Oval 180">
              <a:extLst>
                <a:ext uri="{FF2B5EF4-FFF2-40B4-BE49-F238E27FC236}">
                  <a16:creationId xmlns:a16="http://schemas.microsoft.com/office/drawing/2014/main" id="{F8FAE4C4-89B6-4229-B551-39F7B6555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18" name="Group 181">
              <a:extLst>
                <a:ext uri="{FF2B5EF4-FFF2-40B4-BE49-F238E27FC236}">
                  <a16:creationId xmlns:a16="http://schemas.microsoft.com/office/drawing/2014/main" id="{115D149D-1115-4A91-A6F2-F6A91922F3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23" name="Line 182">
                <a:extLst>
                  <a:ext uri="{FF2B5EF4-FFF2-40B4-BE49-F238E27FC236}">
                    <a16:creationId xmlns:a16="http://schemas.microsoft.com/office/drawing/2014/main" id="{2DB91D73-93DC-4502-B335-AC9C74334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4" name="Line 183">
                <a:extLst>
                  <a:ext uri="{FF2B5EF4-FFF2-40B4-BE49-F238E27FC236}">
                    <a16:creationId xmlns:a16="http://schemas.microsoft.com/office/drawing/2014/main" id="{A9F9A2F3-5A07-4B2C-B726-975BC6867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5" name="Line 184">
                <a:extLst>
                  <a:ext uri="{FF2B5EF4-FFF2-40B4-BE49-F238E27FC236}">
                    <a16:creationId xmlns:a16="http://schemas.microsoft.com/office/drawing/2014/main" id="{333485B7-8E28-4272-BF64-402E36E09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19" name="Group 185">
              <a:extLst>
                <a:ext uri="{FF2B5EF4-FFF2-40B4-BE49-F238E27FC236}">
                  <a16:creationId xmlns:a16="http://schemas.microsoft.com/office/drawing/2014/main" id="{8102A080-C156-42F3-91CF-92D1DD94C08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20" name="Line 186">
                <a:extLst>
                  <a:ext uri="{FF2B5EF4-FFF2-40B4-BE49-F238E27FC236}">
                    <a16:creationId xmlns:a16="http://schemas.microsoft.com/office/drawing/2014/main" id="{0ACAF7E1-F0E5-4169-9D27-1C16B6D3D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1" name="Line 187">
                <a:extLst>
                  <a:ext uri="{FF2B5EF4-FFF2-40B4-BE49-F238E27FC236}">
                    <a16:creationId xmlns:a16="http://schemas.microsoft.com/office/drawing/2014/main" id="{8CB35C8D-505F-472B-A1AF-9BFA0CF0E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2" name="Line 188">
                <a:extLst>
                  <a:ext uri="{FF2B5EF4-FFF2-40B4-BE49-F238E27FC236}">
                    <a16:creationId xmlns:a16="http://schemas.microsoft.com/office/drawing/2014/main" id="{12E953C2-0055-4C80-A07C-4E2525AD6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9" name="Group 189">
            <a:extLst>
              <a:ext uri="{FF2B5EF4-FFF2-40B4-BE49-F238E27FC236}">
                <a16:creationId xmlns:a16="http://schemas.microsoft.com/office/drawing/2014/main" id="{5702B175-CB02-4E59-87BE-78345B832313}"/>
              </a:ext>
            </a:extLst>
          </p:cNvPr>
          <p:cNvGrpSpPr>
            <a:grpSpLocks/>
          </p:cNvGrpSpPr>
          <p:nvPr/>
        </p:nvGrpSpPr>
        <p:grpSpPr bwMode="auto">
          <a:xfrm>
            <a:off x="8901113" y="4054475"/>
            <a:ext cx="501650" cy="234950"/>
            <a:chOff x="3600" y="219"/>
            <a:chExt cx="360" cy="175"/>
          </a:xfrm>
        </p:grpSpPr>
        <p:sp>
          <p:nvSpPr>
            <p:cNvPr id="43100" name="Oval 190">
              <a:extLst>
                <a:ext uri="{FF2B5EF4-FFF2-40B4-BE49-F238E27FC236}">
                  <a16:creationId xmlns:a16="http://schemas.microsoft.com/office/drawing/2014/main" id="{17B02711-DF1B-4A98-82F5-4361E00A5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01" name="Line 191">
              <a:extLst>
                <a:ext uri="{FF2B5EF4-FFF2-40B4-BE49-F238E27FC236}">
                  <a16:creationId xmlns:a16="http://schemas.microsoft.com/office/drawing/2014/main" id="{CC6FA59B-E47F-4716-9258-20E4868DD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02" name="Line 192">
              <a:extLst>
                <a:ext uri="{FF2B5EF4-FFF2-40B4-BE49-F238E27FC236}">
                  <a16:creationId xmlns:a16="http://schemas.microsoft.com/office/drawing/2014/main" id="{4DB9A949-3AEC-486A-8051-E033DDBE5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03" name="Rectangle 193">
              <a:extLst>
                <a:ext uri="{FF2B5EF4-FFF2-40B4-BE49-F238E27FC236}">
                  <a16:creationId xmlns:a16="http://schemas.microsoft.com/office/drawing/2014/main" id="{E193E0BE-4E4C-4EE4-9409-B9B520972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04" name="Oval 194">
              <a:extLst>
                <a:ext uri="{FF2B5EF4-FFF2-40B4-BE49-F238E27FC236}">
                  <a16:creationId xmlns:a16="http://schemas.microsoft.com/office/drawing/2014/main" id="{240B0847-30B2-4099-8BBE-28283800E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05" name="Group 195">
              <a:extLst>
                <a:ext uri="{FF2B5EF4-FFF2-40B4-BE49-F238E27FC236}">
                  <a16:creationId xmlns:a16="http://schemas.microsoft.com/office/drawing/2014/main" id="{367DF000-E62E-418A-8667-2189A9464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10" name="Line 196">
                <a:extLst>
                  <a:ext uri="{FF2B5EF4-FFF2-40B4-BE49-F238E27FC236}">
                    <a16:creationId xmlns:a16="http://schemas.microsoft.com/office/drawing/2014/main" id="{CAE5476E-401A-4548-926C-251958629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11" name="Line 197">
                <a:extLst>
                  <a:ext uri="{FF2B5EF4-FFF2-40B4-BE49-F238E27FC236}">
                    <a16:creationId xmlns:a16="http://schemas.microsoft.com/office/drawing/2014/main" id="{621EF9B9-B394-42AA-9DFA-071205944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12" name="Line 198">
                <a:extLst>
                  <a:ext uri="{FF2B5EF4-FFF2-40B4-BE49-F238E27FC236}">
                    <a16:creationId xmlns:a16="http://schemas.microsoft.com/office/drawing/2014/main" id="{C601ED31-11A6-45BD-8CDE-FB54E4DDD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06" name="Group 199">
              <a:extLst>
                <a:ext uri="{FF2B5EF4-FFF2-40B4-BE49-F238E27FC236}">
                  <a16:creationId xmlns:a16="http://schemas.microsoft.com/office/drawing/2014/main" id="{5F6A211B-1771-4C60-AEA5-CFDF274FBD9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07" name="Line 200">
                <a:extLst>
                  <a:ext uri="{FF2B5EF4-FFF2-40B4-BE49-F238E27FC236}">
                    <a16:creationId xmlns:a16="http://schemas.microsoft.com/office/drawing/2014/main" id="{05288E4E-A810-4089-AA50-53EF97558B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08" name="Line 201">
                <a:extLst>
                  <a:ext uri="{FF2B5EF4-FFF2-40B4-BE49-F238E27FC236}">
                    <a16:creationId xmlns:a16="http://schemas.microsoft.com/office/drawing/2014/main" id="{8C6F78D1-DA44-496D-B456-8CB94B3C5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09" name="Line 202">
                <a:extLst>
                  <a:ext uri="{FF2B5EF4-FFF2-40B4-BE49-F238E27FC236}">
                    <a16:creationId xmlns:a16="http://schemas.microsoft.com/office/drawing/2014/main" id="{E5309D57-1CBE-4585-8193-0030FCC00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70" name="Group 203">
            <a:extLst>
              <a:ext uri="{FF2B5EF4-FFF2-40B4-BE49-F238E27FC236}">
                <a16:creationId xmlns:a16="http://schemas.microsoft.com/office/drawing/2014/main" id="{A6540F2C-BD9E-428E-AA53-4581F51A4B78}"/>
              </a:ext>
            </a:extLst>
          </p:cNvPr>
          <p:cNvGrpSpPr>
            <a:grpSpLocks/>
          </p:cNvGrpSpPr>
          <p:nvPr/>
        </p:nvGrpSpPr>
        <p:grpSpPr bwMode="auto">
          <a:xfrm>
            <a:off x="8291513" y="4543426"/>
            <a:ext cx="500062" cy="233363"/>
            <a:chOff x="3600" y="219"/>
            <a:chExt cx="360" cy="175"/>
          </a:xfrm>
        </p:grpSpPr>
        <p:sp>
          <p:nvSpPr>
            <p:cNvPr id="43087" name="Oval 204">
              <a:extLst>
                <a:ext uri="{FF2B5EF4-FFF2-40B4-BE49-F238E27FC236}">
                  <a16:creationId xmlns:a16="http://schemas.microsoft.com/office/drawing/2014/main" id="{73D2A1F5-1BAA-4FED-85A3-43F24E916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88" name="Line 205">
              <a:extLst>
                <a:ext uri="{FF2B5EF4-FFF2-40B4-BE49-F238E27FC236}">
                  <a16:creationId xmlns:a16="http://schemas.microsoft.com/office/drawing/2014/main" id="{FA428358-89E2-4D9B-9ABC-C42779E10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89" name="Line 206">
              <a:extLst>
                <a:ext uri="{FF2B5EF4-FFF2-40B4-BE49-F238E27FC236}">
                  <a16:creationId xmlns:a16="http://schemas.microsoft.com/office/drawing/2014/main" id="{A0302D31-D255-456B-878C-B6B86CF5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90" name="Rectangle 207">
              <a:extLst>
                <a:ext uri="{FF2B5EF4-FFF2-40B4-BE49-F238E27FC236}">
                  <a16:creationId xmlns:a16="http://schemas.microsoft.com/office/drawing/2014/main" id="{A999CABF-7798-4A0A-9B36-BBDE3DBDB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91" name="Oval 208">
              <a:extLst>
                <a:ext uri="{FF2B5EF4-FFF2-40B4-BE49-F238E27FC236}">
                  <a16:creationId xmlns:a16="http://schemas.microsoft.com/office/drawing/2014/main" id="{B5FA301B-E75D-4BE8-923D-8CD47B293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092" name="Group 209">
              <a:extLst>
                <a:ext uri="{FF2B5EF4-FFF2-40B4-BE49-F238E27FC236}">
                  <a16:creationId xmlns:a16="http://schemas.microsoft.com/office/drawing/2014/main" id="{746EC3A5-D310-4C32-8323-927BC29825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097" name="Line 210">
                <a:extLst>
                  <a:ext uri="{FF2B5EF4-FFF2-40B4-BE49-F238E27FC236}">
                    <a16:creationId xmlns:a16="http://schemas.microsoft.com/office/drawing/2014/main" id="{A11BB37B-91AF-4352-9E6C-574E8D8EE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8" name="Line 211">
                <a:extLst>
                  <a:ext uri="{FF2B5EF4-FFF2-40B4-BE49-F238E27FC236}">
                    <a16:creationId xmlns:a16="http://schemas.microsoft.com/office/drawing/2014/main" id="{16A3C263-0C6D-4071-9E0A-A19B6FDC5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9" name="Line 212">
                <a:extLst>
                  <a:ext uri="{FF2B5EF4-FFF2-40B4-BE49-F238E27FC236}">
                    <a16:creationId xmlns:a16="http://schemas.microsoft.com/office/drawing/2014/main" id="{2ECFDD0F-E7CF-40F2-B477-00DB7F8BE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093" name="Group 213">
              <a:extLst>
                <a:ext uri="{FF2B5EF4-FFF2-40B4-BE49-F238E27FC236}">
                  <a16:creationId xmlns:a16="http://schemas.microsoft.com/office/drawing/2014/main" id="{3E3FD735-C70A-4F55-B636-B0AA022A98C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094" name="Line 214">
                <a:extLst>
                  <a:ext uri="{FF2B5EF4-FFF2-40B4-BE49-F238E27FC236}">
                    <a16:creationId xmlns:a16="http://schemas.microsoft.com/office/drawing/2014/main" id="{02631095-3FCD-4C17-9210-AF0FFC125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5" name="Line 215">
                <a:extLst>
                  <a:ext uri="{FF2B5EF4-FFF2-40B4-BE49-F238E27FC236}">
                    <a16:creationId xmlns:a16="http://schemas.microsoft.com/office/drawing/2014/main" id="{F47C8449-101E-49C2-888F-651771276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6" name="Line 216">
                <a:extLst>
                  <a:ext uri="{FF2B5EF4-FFF2-40B4-BE49-F238E27FC236}">
                    <a16:creationId xmlns:a16="http://schemas.microsoft.com/office/drawing/2014/main" id="{8D4287F8-B9E3-4C42-9F2D-BF9DF94E3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71" name="Group 217">
            <a:extLst>
              <a:ext uri="{FF2B5EF4-FFF2-40B4-BE49-F238E27FC236}">
                <a16:creationId xmlns:a16="http://schemas.microsoft.com/office/drawing/2014/main" id="{C5D9F49F-E821-4A02-B853-6E8AB30BC07E}"/>
              </a:ext>
            </a:extLst>
          </p:cNvPr>
          <p:cNvGrpSpPr>
            <a:grpSpLocks/>
          </p:cNvGrpSpPr>
          <p:nvPr/>
        </p:nvGrpSpPr>
        <p:grpSpPr bwMode="auto">
          <a:xfrm>
            <a:off x="7488238" y="4167188"/>
            <a:ext cx="501650" cy="233362"/>
            <a:chOff x="3600" y="219"/>
            <a:chExt cx="360" cy="175"/>
          </a:xfrm>
        </p:grpSpPr>
        <p:sp>
          <p:nvSpPr>
            <p:cNvPr id="43074" name="Oval 218">
              <a:extLst>
                <a:ext uri="{FF2B5EF4-FFF2-40B4-BE49-F238E27FC236}">
                  <a16:creationId xmlns:a16="http://schemas.microsoft.com/office/drawing/2014/main" id="{9119F009-53E1-4B8A-83FB-50FE9E05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75" name="Line 219">
              <a:extLst>
                <a:ext uri="{FF2B5EF4-FFF2-40B4-BE49-F238E27FC236}">
                  <a16:creationId xmlns:a16="http://schemas.microsoft.com/office/drawing/2014/main" id="{66E3517B-E87E-4161-8DA6-9BD5EA6B7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76" name="Line 220">
              <a:extLst>
                <a:ext uri="{FF2B5EF4-FFF2-40B4-BE49-F238E27FC236}">
                  <a16:creationId xmlns:a16="http://schemas.microsoft.com/office/drawing/2014/main" id="{8E9AD2C8-4A6D-4A85-A5A3-68B843276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77" name="Rectangle 221">
              <a:extLst>
                <a:ext uri="{FF2B5EF4-FFF2-40B4-BE49-F238E27FC236}">
                  <a16:creationId xmlns:a16="http://schemas.microsoft.com/office/drawing/2014/main" id="{53E25BD7-5509-4FED-9567-FBAB1E3F6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78" name="Oval 222">
              <a:extLst>
                <a:ext uri="{FF2B5EF4-FFF2-40B4-BE49-F238E27FC236}">
                  <a16:creationId xmlns:a16="http://schemas.microsoft.com/office/drawing/2014/main" id="{66207DCA-9423-413F-85AC-133F2F9D1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079" name="Group 223">
              <a:extLst>
                <a:ext uri="{FF2B5EF4-FFF2-40B4-BE49-F238E27FC236}">
                  <a16:creationId xmlns:a16="http://schemas.microsoft.com/office/drawing/2014/main" id="{FC39ED00-4F98-478B-9BB7-7148D169D2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084" name="Line 224">
                <a:extLst>
                  <a:ext uri="{FF2B5EF4-FFF2-40B4-BE49-F238E27FC236}">
                    <a16:creationId xmlns:a16="http://schemas.microsoft.com/office/drawing/2014/main" id="{C55DCED4-0081-4A9F-93A5-B3B2EBEB25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5" name="Line 225">
                <a:extLst>
                  <a:ext uri="{FF2B5EF4-FFF2-40B4-BE49-F238E27FC236}">
                    <a16:creationId xmlns:a16="http://schemas.microsoft.com/office/drawing/2014/main" id="{53F4FCD2-72E9-4C71-B430-7BACDE911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6" name="Line 226">
                <a:extLst>
                  <a:ext uri="{FF2B5EF4-FFF2-40B4-BE49-F238E27FC236}">
                    <a16:creationId xmlns:a16="http://schemas.microsoft.com/office/drawing/2014/main" id="{0E5A1AD6-65EA-431E-8809-0929D6A7F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080" name="Group 227">
              <a:extLst>
                <a:ext uri="{FF2B5EF4-FFF2-40B4-BE49-F238E27FC236}">
                  <a16:creationId xmlns:a16="http://schemas.microsoft.com/office/drawing/2014/main" id="{5B6A930F-42ED-4084-AC93-2182BF6A8C5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081" name="Line 228">
                <a:extLst>
                  <a:ext uri="{FF2B5EF4-FFF2-40B4-BE49-F238E27FC236}">
                    <a16:creationId xmlns:a16="http://schemas.microsoft.com/office/drawing/2014/main" id="{36762F36-671E-4A91-989A-1A4251368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2" name="Line 229">
                <a:extLst>
                  <a:ext uri="{FF2B5EF4-FFF2-40B4-BE49-F238E27FC236}">
                    <a16:creationId xmlns:a16="http://schemas.microsoft.com/office/drawing/2014/main" id="{94810965-ED20-4F7E-84F5-3D14C2894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3" name="Line 230">
                <a:extLst>
                  <a:ext uri="{FF2B5EF4-FFF2-40B4-BE49-F238E27FC236}">
                    <a16:creationId xmlns:a16="http://schemas.microsoft.com/office/drawing/2014/main" id="{248D3A04-AC10-42ED-B81F-A6B8DB2E38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43072" name="Freeform 10">
            <a:extLst>
              <a:ext uri="{FF2B5EF4-FFF2-40B4-BE49-F238E27FC236}">
                <a16:creationId xmlns:a16="http://schemas.microsoft.com/office/drawing/2014/main" id="{EB2E8247-2105-40B7-B2BA-42DB110A91E7}"/>
              </a:ext>
            </a:extLst>
          </p:cNvPr>
          <p:cNvSpPr>
            <a:spLocks/>
          </p:cNvSpPr>
          <p:nvPr/>
        </p:nvSpPr>
        <p:spPr bwMode="auto">
          <a:xfrm>
            <a:off x="6915150" y="2266951"/>
            <a:ext cx="2724150" cy="2447925"/>
          </a:xfrm>
          <a:custGeom>
            <a:avLst/>
            <a:gdLst>
              <a:gd name="T0" fmla="*/ 0 w 1716"/>
              <a:gd name="T1" fmla="*/ 0 h 1542"/>
              <a:gd name="T2" fmla="*/ 2147483646 w 1716"/>
              <a:gd name="T3" fmla="*/ 2147483646 h 1542"/>
              <a:gd name="T4" fmla="*/ 2147483646 w 1716"/>
              <a:gd name="T5" fmla="*/ 2147483646 h 1542"/>
              <a:gd name="T6" fmla="*/ 2147483646 w 1716"/>
              <a:gd name="T7" fmla="*/ 2147483646 h 1542"/>
              <a:gd name="T8" fmla="*/ 2147483646 w 1716"/>
              <a:gd name="T9" fmla="*/ 2147483646 h 15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16"/>
              <a:gd name="T16" fmla="*/ 0 h 1542"/>
              <a:gd name="T17" fmla="*/ 1716 w 1716"/>
              <a:gd name="T18" fmla="*/ 1542 h 15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16" h="1542">
                <a:moveTo>
                  <a:pt x="0" y="0"/>
                </a:moveTo>
                <a:cubicBezTo>
                  <a:pt x="62" y="7"/>
                  <a:pt x="230" y="4"/>
                  <a:pt x="372" y="42"/>
                </a:cubicBezTo>
                <a:cubicBezTo>
                  <a:pt x="514" y="80"/>
                  <a:pt x="672" y="114"/>
                  <a:pt x="852" y="228"/>
                </a:cubicBezTo>
                <a:cubicBezTo>
                  <a:pt x="1032" y="342"/>
                  <a:pt x="1308" y="507"/>
                  <a:pt x="1452" y="726"/>
                </a:cubicBezTo>
                <a:cubicBezTo>
                  <a:pt x="1596" y="945"/>
                  <a:pt x="1661" y="1372"/>
                  <a:pt x="1716" y="154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73" name="Line 237">
            <a:extLst>
              <a:ext uri="{FF2B5EF4-FFF2-40B4-BE49-F238E27FC236}">
                <a16:creationId xmlns:a16="http://schemas.microsoft.com/office/drawing/2014/main" id="{BDC7C3E4-8C41-4C82-9C49-E49D8601B2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34300" y="4398963"/>
            <a:ext cx="1588" cy="220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32AC98E-2E83-43D8-916D-DAB91026A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it-IT" sz="3200"/>
              <a:t>Cosa offre Internet</a:t>
            </a:r>
            <a:endParaRPr lang="en-US" altLang="it-IT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8A2B279F-7988-4360-8E51-6EAC1D3FABE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28825" y="1233488"/>
            <a:ext cx="4267200" cy="3802062"/>
          </a:xfrm>
        </p:spPr>
        <p:txBody>
          <a:bodyPr/>
          <a:lstStyle/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Applicazioni distribuite</a:t>
            </a:r>
            <a:r>
              <a:rPr lang="en-US" altLang="it-IT" sz="2400"/>
              <a:t>:</a:t>
            </a:r>
          </a:p>
          <a:p>
            <a:pPr lvl="1" eaLnBrk="1" hangingPunct="1"/>
            <a:r>
              <a:rPr lang="en-US" altLang="it-IT" sz="2000"/>
              <a:t>Web, email, games, e-commerce, file sharing</a:t>
            </a:r>
          </a:p>
          <a:p>
            <a:pPr eaLnBrk="1" hangingPunct="1"/>
            <a:endParaRPr lang="en-US" altLang="it-IT" sz="2400">
              <a:solidFill>
                <a:srgbClr val="FF0000"/>
              </a:solidFill>
            </a:endParaRPr>
          </a:p>
          <a:p>
            <a:pPr eaLnBrk="1" hangingPunct="1"/>
            <a:r>
              <a:rPr lang="en-US" altLang="it-IT" sz="2400">
                <a:solidFill>
                  <a:srgbClr val="FF0000"/>
                </a:solidFill>
              </a:rPr>
              <a:t>Due principali servizi di comunicazione:</a:t>
            </a:r>
            <a:endParaRPr lang="en-US" altLang="it-IT" sz="2400"/>
          </a:p>
          <a:p>
            <a:pPr lvl="1" eaLnBrk="1" hangingPunct="1"/>
            <a:r>
              <a:rPr lang="en-US" altLang="it-IT" sz="2000"/>
              <a:t>A “piccione viaggiatore”  </a:t>
            </a:r>
          </a:p>
          <a:p>
            <a:pPr lvl="2" eaLnBrk="1" hangingPunct="1"/>
            <a:r>
              <a:rPr lang="en-US" altLang="it-IT" sz="1800"/>
              <a:t>(nessuna affidabilità)</a:t>
            </a:r>
          </a:p>
          <a:p>
            <a:pPr lvl="1" eaLnBrk="1" hangingPunct="1"/>
            <a:r>
              <a:rPr lang="en-US" altLang="it-IT" sz="2000"/>
              <a:t>A “tubo”</a:t>
            </a:r>
          </a:p>
          <a:p>
            <a:pPr lvl="2" eaLnBrk="1" hangingPunct="1"/>
            <a:r>
              <a:rPr lang="en-US" altLang="it-IT" sz="1800"/>
              <a:t>(massima affidabilità)</a:t>
            </a:r>
          </a:p>
        </p:txBody>
      </p:sp>
      <p:sp>
        <p:nvSpPr>
          <p:cNvPr id="224" name="Segnaposto piè di pagina 5">
            <a:extLst>
              <a:ext uri="{FF2B5EF4-FFF2-40B4-BE49-F238E27FC236}">
                <a16:creationId xmlns:a16="http://schemas.microsoft.com/office/drawing/2014/main" id="{1E525306-50C2-410B-AF37-A42530A4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0965" name="Segnaposto numero diapositiva 6">
            <a:extLst>
              <a:ext uri="{FF2B5EF4-FFF2-40B4-BE49-F238E27FC236}">
                <a16:creationId xmlns:a16="http://schemas.microsoft.com/office/drawing/2014/main" id="{10BA20B3-1E8E-4141-B697-D575890BAA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62A512B6-F522-41A0-9384-C3A2E52A1431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28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6" name="Freeform 6">
            <a:extLst>
              <a:ext uri="{FF2B5EF4-FFF2-40B4-BE49-F238E27FC236}">
                <a16:creationId xmlns:a16="http://schemas.microsoft.com/office/drawing/2014/main" id="{0417BA5B-1EAD-4A36-A385-4584EA1B6E64}"/>
              </a:ext>
            </a:extLst>
          </p:cNvPr>
          <p:cNvSpPr>
            <a:spLocks/>
          </p:cNvSpPr>
          <p:nvPr/>
        </p:nvSpPr>
        <p:spPr bwMode="auto">
          <a:xfrm>
            <a:off x="8307389" y="1881188"/>
            <a:ext cx="1798637" cy="1674812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67" name="Freeform 7">
            <a:extLst>
              <a:ext uri="{FF2B5EF4-FFF2-40B4-BE49-F238E27FC236}">
                <a16:creationId xmlns:a16="http://schemas.microsoft.com/office/drawing/2014/main" id="{6EC88269-1299-414A-A352-6445F3F86FFE}"/>
              </a:ext>
            </a:extLst>
          </p:cNvPr>
          <p:cNvSpPr>
            <a:spLocks/>
          </p:cNvSpPr>
          <p:nvPr/>
        </p:nvSpPr>
        <p:spPr bwMode="auto">
          <a:xfrm>
            <a:off x="6427788" y="1738314"/>
            <a:ext cx="1866900" cy="1589087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68" name="Freeform 8">
            <a:extLst>
              <a:ext uri="{FF2B5EF4-FFF2-40B4-BE49-F238E27FC236}">
                <a16:creationId xmlns:a16="http://schemas.microsoft.com/office/drawing/2014/main" id="{A49318BD-8246-4635-8690-4891B0002A12}"/>
              </a:ext>
            </a:extLst>
          </p:cNvPr>
          <p:cNvSpPr>
            <a:spLocks/>
          </p:cNvSpPr>
          <p:nvPr/>
        </p:nvSpPr>
        <p:spPr bwMode="auto">
          <a:xfrm>
            <a:off x="6796089" y="3189289"/>
            <a:ext cx="2974975" cy="2219325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0969" name="Group 9">
            <a:extLst>
              <a:ext uri="{FF2B5EF4-FFF2-40B4-BE49-F238E27FC236}">
                <a16:creationId xmlns:a16="http://schemas.microsoft.com/office/drawing/2014/main" id="{781A8350-7908-4952-8785-87D2895E7009}"/>
              </a:ext>
            </a:extLst>
          </p:cNvPr>
          <p:cNvGrpSpPr>
            <a:grpSpLocks/>
          </p:cNvGrpSpPr>
          <p:nvPr/>
        </p:nvGrpSpPr>
        <p:grpSpPr bwMode="auto">
          <a:xfrm>
            <a:off x="6545264" y="1873250"/>
            <a:ext cx="733425" cy="319088"/>
            <a:chOff x="3552" y="246"/>
            <a:chExt cx="527" cy="248"/>
          </a:xfrm>
        </p:grpSpPr>
        <p:graphicFrame>
          <p:nvGraphicFramePr>
            <p:cNvPr id="41183" name="Object 10">
              <a:extLst>
                <a:ext uri="{FF2B5EF4-FFF2-40B4-BE49-F238E27FC236}">
                  <a16:creationId xmlns:a16="http://schemas.microsoft.com/office/drawing/2014/main" id="{F7DE66EE-78CE-4237-9B66-7CC6EA07BD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">
                    <p:embed/>
                  </p:oleObj>
                </mc:Choice>
                <mc:Fallback>
                  <p:oleObj name="Clip" r:id="rId3" imgW="1307263" imgH="1084139" progId="">
                    <p:embed/>
                    <p:pic>
                      <p:nvPicPr>
                        <p:cNvPr id="41183" name="Object 10">
                          <a:extLst>
                            <a:ext uri="{FF2B5EF4-FFF2-40B4-BE49-F238E27FC236}">
                              <a16:creationId xmlns:a16="http://schemas.microsoft.com/office/drawing/2014/main" id="{F7DE66EE-78CE-4237-9B66-7CC6EA07BD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84" name="Object 11">
              <a:extLst>
                <a:ext uri="{FF2B5EF4-FFF2-40B4-BE49-F238E27FC236}">
                  <a16:creationId xmlns:a16="http://schemas.microsoft.com/office/drawing/2014/main" id="{0B84B41E-5AE1-4CAF-A08C-D7C2CF0295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681706" imgH="480401" progId="">
                    <p:embed/>
                  </p:oleObj>
                </mc:Choice>
                <mc:Fallback>
                  <p:oleObj name="Clip" r:id="rId5" imgW="681706" imgH="480401" progId="">
                    <p:embed/>
                    <p:pic>
                      <p:nvPicPr>
                        <p:cNvPr id="41184" name="Object 11">
                          <a:extLst>
                            <a:ext uri="{FF2B5EF4-FFF2-40B4-BE49-F238E27FC236}">
                              <a16:creationId xmlns:a16="http://schemas.microsoft.com/office/drawing/2014/main" id="{0B84B41E-5AE1-4CAF-A08C-D7C2CF0295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85" name="Line 12">
              <a:extLst>
                <a:ext uri="{FF2B5EF4-FFF2-40B4-BE49-F238E27FC236}">
                  <a16:creationId xmlns:a16="http://schemas.microsoft.com/office/drawing/2014/main" id="{AA75375E-9C9A-49C1-8F11-5CC678EB49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40970" name="Group 13">
            <a:extLst>
              <a:ext uri="{FF2B5EF4-FFF2-40B4-BE49-F238E27FC236}">
                <a16:creationId xmlns:a16="http://schemas.microsoft.com/office/drawing/2014/main" id="{5D24F2E4-7C8B-41D6-A77C-11B836099DD6}"/>
              </a:ext>
            </a:extLst>
          </p:cNvPr>
          <p:cNvGrpSpPr>
            <a:grpSpLocks/>
          </p:cNvGrpSpPr>
          <p:nvPr/>
        </p:nvGrpSpPr>
        <p:grpSpPr bwMode="auto">
          <a:xfrm>
            <a:off x="6545264" y="2468564"/>
            <a:ext cx="733425" cy="319087"/>
            <a:chOff x="3552" y="246"/>
            <a:chExt cx="527" cy="248"/>
          </a:xfrm>
        </p:grpSpPr>
        <p:graphicFrame>
          <p:nvGraphicFramePr>
            <p:cNvPr id="41180" name="Object 14">
              <a:extLst>
                <a:ext uri="{FF2B5EF4-FFF2-40B4-BE49-F238E27FC236}">
                  <a16:creationId xmlns:a16="http://schemas.microsoft.com/office/drawing/2014/main" id="{004AB43E-6418-4904-8271-98C5EF2871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">
                    <p:embed/>
                  </p:oleObj>
                </mc:Choice>
                <mc:Fallback>
                  <p:oleObj name="Clip" r:id="rId7" imgW="1307263" imgH="1084139" progId="">
                    <p:embed/>
                    <p:pic>
                      <p:nvPicPr>
                        <p:cNvPr id="41180" name="Object 14">
                          <a:extLst>
                            <a:ext uri="{FF2B5EF4-FFF2-40B4-BE49-F238E27FC236}">
                              <a16:creationId xmlns:a16="http://schemas.microsoft.com/office/drawing/2014/main" id="{004AB43E-6418-4904-8271-98C5EF2871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81" name="Object 15">
              <a:extLst>
                <a:ext uri="{FF2B5EF4-FFF2-40B4-BE49-F238E27FC236}">
                  <a16:creationId xmlns:a16="http://schemas.microsoft.com/office/drawing/2014/main" id="{AA658771-FA45-40BE-B54D-F300480403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681706" imgH="480401" progId="">
                    <p:embed/>
                  </p:oleObj>
                </mc:Choice>
                <mc:Fallback>
                  <p:oleObj name="Clip" r:id="rId8" imgW="681706" imgH="480401" progId="">
                    <p:embed/>
                    <p:pic>
                      <p:nvPicPr>
                        <p:cNvPr id="41181" name="Object 15">
                          <a:extLst>
                            <a:ext uri="{FF2B5EF4-FFF2-40B4-BE49-F238E27FC236}">
                              <a16:creationId xmlns:a16="http://schemas.microsoft.com/office/drawing/2014/main" id="{AA658771-FA45-40BE-B54D-F300480403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82" name="Line 16">
              <a:extLst>
                <a:ext uri="{FF2B5EF4-FFF2-40B4-BE49-F238E27FC236}">
                  <a16:creationId xmlns:a16="http://schemas.microsoft.com/office/drawing/2014/main" id="{869C6921-A2CE-4F58-A643-25347FF3A4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40971" name="Group 17">
            <a:extLst>
              <a:ext uri="{FF2B5EF4-FFF2-40B4-BE49-F238E27FC236}">
                <a16:creationId xmlns:a16="http://schemas.microsoft.com/office/drawing/2014/main" id="{C4962E9B-1D97-417D-818D-CE94BD523CC0}"/>
              </a:ext>
            </a:extLst>
          </p:cNvPr>
          <p:cNvGrpSpPr>
            <a:grpSpLocks/>
          </p:cNvGrpSpPr>
          <p:nvPr/>
        </p:nvGrpSpPr>
        <p:grpSpPr bwMode="auto">
          <a:xfrm>
            <a:off x="6921500" y="2255838"/>
            <a:ext cx="69850" cy="214312"/>
            <a:chOff x="3842" y="406"/>
            <a:chExt cx="51" cy="167"/>
          </a:xfrm>
        </p:grpSpPr>
        <p:sp>
          <p:nvSpPr>
            <p:cNvPr id="41177" name="Oval 18">
              <a:extLst>
                <a:ext uri="{FF2B5EF4-FFF2-40B4-BE49-F238E27FC236}">
                  <a16:creationId xmlns:a16="http://schemas.microsoft.com/office/drawing/2014/main" id="{00161AF5-2539-4704-A227-8630DAAC8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8" name="Oval 19">
              <a:extLst>
                <a:ext uri="{FF2B5EF4-FFF2-40B4-BE49-F238E27FC236}">
                  <a16:creationId xmlns:a16="http://schemas.microsoft.com/office/drawing/2014/main" id="{F4C93C80-4710-45CC-9D25-811E095A8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9" name="Oval 20">
              <a:extLst>
                <a:ext uri="{FF2B5EF4-FFF2-40B4-BE49-F238E27FC236}">
                  <a16:creationId xmlns:a16="http://schemas.microsoft.com/office/drawing/2014/main" id="{29392782-9B1E-416C-9F5C-C83443EF0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0972" name="Group 21">
            <a:extLst>
              <a:ext uri="{FF2B5EF4-FFF2-40B4-BE49-F238E27FC236}">
                <a16:creationId xmlns:a16="http://schemas.microsoft.com/office/drawing/2014/main" id="{F83370D2-8064-43AF-9E6B-D9DDC3B78721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759075"/>
            <a:ext cx="209550" cy="395288"/>
            <a:chOff x="4180" y="783"/>
            <a:chExt cx="150" cy="307"/>
          </a:xfrm>
        </p:grpSpPr>
        <p:sp>
          <p:nvSpPr>
            <p:cNvPr id="41169" name="AutoShape 22">
              <a:extLst>
                <a:ext uri="{FF2B5EF4-FFF2-40B4-BE49-F238E27FC236}">
                  <a16:creationId xmlns:a16="http://schemas.microsoft.com/office/drawing/2014/main" id="{3EED53F5-747E-4A0B-9885-41CBFF7F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0" name="Rectangle 23">
              <a:extLst>
                <a:ext uri="{FF2B5EF4-FFF2-40B4-BE49-F238E27FC236}">
                  <a16:creationId xmlns:a16="http://schemas.microsoft.com/office/drawing/2014/main" id="{C27EC099-989E-4214-8E9D-61A2CBE62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1" name="Rectangle 24">
              <a:extLst>
                <a:ext uri="{FF2B5EF4-FFF2-40B4-BE49-F238E27FC236}">
                  <a16:creationId xmlns:a16="http://schemas.microsoft.com/office/drawing/2014/main" id="{1BE413FD-96AB-40F9-858D-F5C7B62BC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2" name="AutoShape 25">
              <a:extLst>
                <a:ext uri="{FF2B5EF4-FFF2-40B4-BE49-F238E27FC236}">
                  <a16:creationId xmlns:a16="http://schemas.microsoft.com/office/drawing/2014/main" id="{15DF2904-1D38-412C-ACAC-D32689530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3" name="Line 26">
              <a:extLst>
                <a:ext uri="{FF2B5EF4-FFF2-40B4-BE49-F238E27FC236}">
                  <a16:creationId xmlns:a16="http://schemas.microsoft.com/office/drawing/2014/main" id="{29121C6B-D949-4F04-9562-580290D02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74" name="Line 27">
              <a:extLst>
                <a:ext uri="{FF2B5EF4-FFF2-40B4-BE49-F238E27FC236}">
                  <a16:creationId xmlns:a16="http://schemas.microsoft.com/office/drawing/2014/main" id="{9E3D11D5-6773-4FB1-9B63-0578D4768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75" name="Rectangle 28">
              <a:extLst>
                <a:ext uri="{FF2B5EF4-FFF2-40B4-BE49-F238E27FC236}">
                  <a16:creationId xmlns:a16="http://schemas.microsoft.com/office/drawing/2014/main" id="{A1D1DC4E-81F3-473E-9328-04F546E31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76" name="Rectangle 29">
              <a:extLst>
                <a:ext uri="{FF2B5EF4-FFF2-40B4-BE49-F238E27FC236}">
                  <a16:creationId xmlns:a16="http://schemas.microsoft.com/office/drawing/2014/main" id="{7800FDDA-A4ED-4ECE-A451-89C479230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0973" name="Group 30">
            <a:extLst>
              <a:ext uri="{FF2B5EF4-FFF2-40B4-BE49-F238E27FC236}">
                <a16:creationId xmlns:a16="http://schemas.microsoft.com/office/drawing/2014/main" id="{D90D65D3-F6A5-4BCE-BF3D-5E988574B53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704138" y="2836863"/>
            <a:ext cx="80962" cy="233362"/>
            <a:chOff x="3842" y="406"/>
            <a:chExt cx="51" cy="167"/>
          </a:xfrm>
        </p:grpSpPr>
        <p:sp>
          <p:nvSpPr>
            <p:cNvPr id="41166" name="Oval 31">
              <a:extLst>
                <a:ext uri="{FF2B5EF4-FFF2-40B4-BE49-F238E27FC236}">
                  <a16:creationId xmlns:a16="http://schemas.microsoft.com/office/drawing/2014/main" id="{1A8E6089-4E36-4031-B525-A9D742050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7" name="Oval 32">
              <a:extLst>
                <a:ext uri="{FF2B5EF4-FFF2-40B4-BE49-F238E27FC236}">
                  <a16:creationId xmlns:a16="http://schemas.microsoft.com/office/drawing/2014/main" id="{D0D2198E-F03D-4085-9EB2-DBF6E4823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8" name="Oval 33">
              <a:extLst>
                <a:ext uri="{FF2B5EF4-FFF2-40B4-BE49-F238E27FC236}">
                  <a16:creationId xmlns:a16="http://schemas.microsoft.com/office/drawing/2014/main" id="{2EC9FD0A-75EC-4F0D-8A20-73E274729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0974" name="Line 34">
            <a:extLst>
              <a:ext uri="{FF2B5EF4-FFF2-40B4-BE49-F238E27FC236}">
                <a16:creationId xmlns:a16="http://schemas.microsoft.com/office/drawing/2014/main" id="{F430FA5D-2FD9-4B8B-95DE-C1897A52DB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7925" y="2667000"/>
            <a:ext cx="4953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75" name="Line 35">
            <a:extLst>
              <a:ext uri="{FF2B5EF4-FFF2-40B4-BE49-F238E27FC236}">
                <a16:creationId xmlns:a16="http://schemas.microsoft.com/office/drawing/2014/main" id="{A2EE4D9F-0B9B-4726-A442-695435B01FA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1100" y="2663825"/>
            <a:ext cx="1588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76" name="Line 36">
            <a:extLst>
              <a:ext uri="{FF2B5EF4-FFF2-40B4-BE49-F238E27FC236}">
                <a16:creationId xmlns:a16="http://schemas.microsoft.com/office/drawing/2014/main" id="{9F52435C-F29E-4CE1-80EA-886552186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6400" y="2662238"/>
            <a:ext cx="1588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77" name="Line 37">
            <a:extLst>
              <a:ext uri="{FF2B5EF4-FFF2-40B4-BE49-F238E27FC236}">
                <a16:creationId xmlns:a16="http://schemas.microsoft.com/office/drawing/2014/main" id="{56BFB527-7CE8-4478-84B2-4BAC80495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7889" y="2127251"/>
            <a:ext cx="288925" cy="265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78" name="Line 38">
            <a:extLst>
              <a:ext uri="{FF2B5EF4-FFF2-40B4-BE49-F238E27FC236}">
                <a16:creationId xmlns:a16="http://schemas.microsoft.com/office/drawing/2014/main" id="{C3760D5E-EF36-476F-B402-A1B52F6056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0589" y="2413000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79" name="Line 39">
            <a:extLst>
              <a:ext uri="{FF2B5EF4-FFF2-40B4-BE49-F238E27FC236}">
                <a16:creationId xmlns:a16="http://schemas.microsoft.com/office/drawing/2014/main" id="{EE5A3A45-CC12-41A4-B08B-224B2B58AE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7639" y="2498726"/>
            <a:ext cx="1587" cy="163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0980" name="Group 40">
            <a:extLst>
              <a:ext uri="{FF2B5EF4-FFF2-40B4-BE49-F238E27FC236}">
                <a16:creationId xmlns:a16="http://schemas.microsoft.com/office/drawing/2014/main" id="{A84D99A9-53B8-4A3E-B9E3-BC8467C4DE46}"/>
              </a:ext>
            </a:extLst>
          </p:cNvPr>
          <p:cNvGrpSpPr>
            <a:grpSpLocks/>
          </p:cNvGrpSpPr>
          <p:nvPr/>
        </p:nvGrpSpPr>
        <p:grpSpPr bwMode="auto">
          <a:xfrm>
            <a:off x="7886700" y="2736850"/>
            <a:ext cx="209550" cy="395288"/>
            <a:chOff x="4180" y="783"/>
            <a:chExt cx="150" cy="307"/>
          </a:xfrm>
        </p:grpSpPr>
        <p:sp>
          <p:nvSpPr>
            <p:cNvPr id="41158" name="AutoShape 41">
              <a:extLst>
                <a:ext uri="{FF2B5EF4-FFF2-40B4-BE49-F238E27FC236}">
                  <a16:creationId xmlns:a16="http://schemas.microsoft.com/office/drawing/2014/main" id="{EC881B02-0E6D-450F-A826-4A141F4F5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59" name="Rectangle 42">
              <a:extLst>
                <a:ext uri="{FF2B5EF4-FFF2-40B4-BE49-F238E27FC236}">
                  <a16:creationId xmlns:a16="http://schemas.microsoft.com/office/drawing/2014/main" id="{82A7015E-E27E-4F9D-9371-FD01467E0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0" name="Rectangle 43">
              <a:extLst>
                <a:ext uri="{FF2B5EF4-FFF2-40B4-BE49-F238E27FC236}">
                  <a16:creationId xmlns:a16="http://schemas.microsoft.com/office/drawing/2014/main" id="{4D54F2C8-8AC8-450D-B2D1-13BAC4D56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1" name="AutoShape 44">
              <a:extLst>
                <a:ext uri="{FF2B5EF4-FFF2-40B4-BE49-F238E27FC236}">
                  <a16:creationId xmlns:a16="http://schemas.microsoft.com/office/drawing/2014/main" id="{C2818A5E-BE76-40BA-BBF4-E99AFE34A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2" name="Line 45">
              <a:extLst>
                <a:ext uri="{FF2B5EF4-FFF2-40B4-BE49-F238E27FC236}">
                  <a16:creationId xmlns:a16="http://schemas.microsoft.com/office/drawing/2014/main" id="{B47A65E6-77AF-45B3-861C-E67B51D97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63" name="Line 46">
              <a:extLst>
                <a:ext uri="{FF2B5EF4-FFF2-40B4-BE49-F238E27FC236}">
                  <a16:creationId xmlns:a16="http://schemas.microsoft.com/office/drawing/2014/main" id="{420DB10A-342C-4A56-8DE2-93AD49D90B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64" name="Rectangle 47">
              <a:extLst>
                <a:ext uri="{FF2B5EF4-FFF2-40B4-BE49-F238E27FC236}">
                  <a16:creationId xmlns:a16="http://schemas.microsoft.com/office/drawing/2014/main" id="{274A33FA-DBD8-42FC-9297-EC147B72E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65" name="Rectangle 48">
              <a:extLst>
                <a:ext uri="{FF2B5EF4-FFF2-40B4-BE49-F238E27FC236}">
                  <a16:creationId xmlns:a16="http://schemas.microsoft.com/office/drawing/2014/main" id="{20BBD597-8D09-4B75-9C62-4A65C4EFA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0981" name="Group 49">
            <a:extLst>
              <a:ext uri="{FF2B5EF4-FFF2-40B4-BE49-F238E27FC236}">
                <a16:creationId xmlns:a16="http://schemas.microsoft.com/office/drawing/2014/main" id="{41B7679E-3D81-4AB1-938C-5F28B8A01A22}"/>
              </a:ext>
            </a:extLst>
          </p:cNvPr>
          <p:cNvGrpSpPr>
            <a:grpSpLocks/>
          </p:cNvGrpSpPr>
          <p:nvPr/>
        </p:nvGrpSpPr>
        <p:grpSpPr bwMode="auto">
          <a:xfrm>
            <a:off x="6929439" y="3355976"/>
            <a:ext cx="479425" cy="925513"/>
            <a:chOff x="3314" y="1248"/>
            <a:chExt cx="344" cy="694"/>
          </a:xfrm>
        </p:grpSpPr>
        <p:graphicFrame>
          <p:nvGraphicFramePr>
            <p:cNvPr id="41149" name="Object 50">
              <a:extLst>
                <a:ext uri="{FF2B5EF4-FFF2-40B4-BE49-F238E27FC236}">
                  <a16:creationId xmlns:a16="http://schemas.microsoft.com/office/drawing/2014/main" id="{72AB9C8D-305D-4658-AE5C-AC37C7D340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7263" imgH="1084139" progId="">
                    <p:embed/>
                  </p:oleObj>
                </mc:Choice>
                <mc:Fallback>
                  <p:oleObj name="Clip" r:id="rId9" imgW="1307263" imgH="1084139" progId="">
                    <p:embed/>
                    <p:pic>
                      <p:nvPicPr>
                        <p:cNvPr id="41149" name="Object 50">
                          <a:extLst>
                            <a:ext uri="{FF2B5EF4-FFF2-40B4-BE49-F238E27FC236}">
                              <a16:creationId xmlns:a16="http://schemas.microsoft.com/office/drawing/2014/main" id="{72AB9C8D-305D-4658-AE5C-AC37C7D340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50" name="Line 51">
              <a:extLst>
                <a:ext uri="{FF2B5EF4-FFF2-40B4-BE49-F238E27FC236}">
                  <a16:creationId xmlns:a16="http://schemas.microsoft.com/office/drawing/2014/main" id="{71738DB6-28B7-4C21-B0DD-00DDAE6B43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41151" name="Object 52">
              <a:extLst>
                <a:ext uri="{FF2B5EF4-FFF2-40B4-BE49-F238E27FC236}">
                  <a16:creationId xmlns:a16="http://schemas.microsoft.com/office/drawing/2014/main" id="{47A27109-CAAE-43CF-89E0-3734D26D11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7263" imgH="1084139" progId="">
                    <p:embed/>
                  </p:oleObj>
                </mc:Choice>
                <mc:Fallback>
                  <p:oleObj name="Clip" r:id="rId10" imgW="1307263" imgH="1084139" progId="">
                    <p:embed/>
                    <p:pic>
                      <p:nvPicPr>
                        <p:cNvPr id="41151" name="Object 52">
                          <a:extLst>
                            <a:ext uri="{FF2B5EF4-FFF2-40B4-BE49-F238E27FC236}">
                              <a16:creationId xmlns:a16="http://schemas.microsoft.com/office/drawing/2014/main" id="{47A27109-CAAE-43CF-89E0-3734D26D11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52" name="Line 53">
              <a:extLst>
                <a:ext uri="{FF2B5EF4-FFF2-40B4-BE49-F238E27FC236}">
                  <a16:creationId xmlns:a16="http://schemas.microsoft.com/office/drawing/2014/main" id="{D4415D9D-296E-4AAA-8327-F53608CA95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41153" name="Group 54">
              <a:extLst>
                <a:ext uri="{FF2B5EF4-FFF2-40B4-BE49-F238E27FC236}">
                  <a16:creationId xmlns:a16="http://schemas.microsoft.com/office/drawing/2014/main" id="{F23E0D0B-2E2B-4D53-A1F8-6F5271E16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41155" name="Oval 55">
                <a:extLst>
                  <a:ext uri="{FF2B5EF4-FFF2-40B4-BE49-F238E27FC236}">
                    <a16:creationId xmlns:a16="http://schemas.microsoft.com/office/drawing/2014/main" id="{3A9F9AD9-029F-4DF3-8474-74CDD3633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156" name="Oval 56">
                <a:extLst>
                  <a:ext uri="{FF2B5EF4-FFF2-40B4-BE49-F238E27FC236}">
                    <a16:creationId xmlns:a16="http://schemas.microsoft.com/office/drawing/2014/main" id="{21A76334-3A06-4717-8D19-8A3EF0D37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157" name="Oval 57">
                <a:extLst>
                  <a:ext uri="{FF2B5EF4-FFF2-40B4-BE49-F238E27FC236}">
                    <a16:creationId xmlns:a16="http://schemas.microsoft.com/office/drawing/2014/main" id="{EB462194-6122-4E56-94D3-B9AD09AB3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1154" name="Line 58">
              <a:extLst>
                <a:ext uri="{FF2B5EF4-FFF2-40B4-BE49-F238E27FC236}">
                  <a16:creationId xmlns:a16="http://schemas.microsoft.com/office/drawing/2014/main" id="{97D2ED94-4F1A-4FB6-A226-1A3D64B7E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40982" name="Object 59">
            <a:extLst>
              <a:ext uri="{FF2B5EF4-FFF2-40B4-BE49-F238E27FC236}">
                <a16:creationId xmlns:a16="http://schemas.microsoft.com/office/drawing/2014/main" id="{36EAB536-E8E1-4B4A-B6D0-C64791397C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97801" y="4365625"/>
          <a:ext cx="417513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">
                  <p:embed/>
                </p:oleObj>
              </mc:Choice>
              <mc:Fallback>
                <p:oleObj name="Clip" r:id="rId11" imgW="1307263" imgH="1084139" progId="">
                  <p:embed/>
                  <p:pic>
                    <p:nvPicPr>
                      <p:cNvPr id="40982" name="Object 59">
                        <a:extLst>
                          <a:ext uri="{FF2B5EF4-FFF2-40B4-BE49-F238E27FC236}">
                            <a16:creationId xmlns:a16="http://schemas.microsoft.com/office/drawing/2014/main" id="{36EAB536-E8E1-4B4A-B6D0-C64791397C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1" y="4365625"/>
                        <a:ext cx="417513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3" name="Object 60">
            <a:extLst>
              <a:ext uri="{FF2B5EF4-FFF2-40B4-BE49-F238E27FC236}">
                <a16:creationId xmlns:a16="http://schemas.microsoft.com/office/drawing/2014/main" id="{60FBC591-42A5-4A44-AA4C-EB2BDCC650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3439" y="4354513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">
                  <p:embed/>
                </p:oleObj>
              </mc:Choice>
              <mc:Fallback>
                <p:oleObj name="Clip" r:id="rId12" imgW="1307263" imgH="1084139" progId="">
                  <p:embed/>
                  <p:pic>
                    <p:nvPicPr>
                      <p:cNvPr id="40983" name="Object 60">
                        <a:extLst>
                          <a:ext uri="{FF2B5EF4-FFF2-40B4-BE49-F238E27FC236}">
                            <a16:creationId xmlns:a16="http://schemas.microsoft.com/office/drawing/2014/main" id="{60FBC591-42A5-4A44-AA4C-EB2BDCC650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3439" y="4354513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4" name="Oval 61">
            <a:extLst>
              <a:ext uri="{FF2B5EF4-FFF2-40B4-BE49-F238E27FC236}">
                <a16:creationId xmlns:a16="http://schemas.microsoft.com/office/drawing/2014/main" id="{44F7F162-2B96-4E92-88F3-B0A7439642C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00157" y="4458495"/>
            <a:ext cx="63500" cy="65087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0985" name="Oval 62">
            <a:extLst>
              <a:ext uri="{FF2B5EF4-FFF2-40B4-BE49-F238E27FC236}">
                <a16:creationId xmlns:a16="http://schemas.microsoft.com/office/drawing/2014/main" id="{01DC6F75-9F09-4561-9051-876262AA193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85088" y="4456113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0986" name="Oval 63">
            <a:extLst>
              <a:ext uri="{FF2B5EF4-FFF2-40B4-BE49-F238E27FC236}">
                <a16:creationId xmlns:a16="http://schemas.microsoft.com/office/drawing/2014/main" id="{38D2505C-EEC6-48B6-8850-D05ED6D0077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62876" y="4460876"/>
            <a:ext cx="61912" cy="65087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0987" name="Line 64">
            <a:extLst>
              <a:ext uri="{FF2B5EF4-FFF2-40B4-BE49-F238E27FC236}">
                <a16:creationId xmlns:a16="http://schemas.microsoft.com/office/drawing/2014/main" id="{62B9FC93-97B1-4F7E-B9E9-32A69680C683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022432" y="4341019"/>
            <a:ext cx="603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88" name="Line 65">
            <a:extLst>
              <a:ext uri="{FF2B5EF4-FFF2-40B4-BE49-F238E27FC236}">
                <a16:creationId xmlns:a16="http://schemas.microsoft.com/office/drawing/2014/main" id="{8F21624B-B8AE-4859-A5D9-339E1EC8C023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396163" y="4332288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89" name="Line 66">
            <a:extLst>
              <a:ext uri="{FF2B5EF4-FFF2-40B4-BE49-F238E27FC236}">
                <a16:creationId xmlns:a16="http://schemas.microsoft.com/office/drawing/2014/main" id="{7E87B365-1C06-4AAC-A4E1-E67C2FBDB835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743032" y="3983832"/>
            <a:ext cx="0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90" name="Line 67">
            <a:extLst>
              <a:ext uri="{FF2B5EF4-FFF2-40B4-BE49-F238E27FC236}">
                <a16:creationId xmlns:a16="http://schemas.microsoft.com/office/drawing/2014/main" id="{D8B48213-DCDD-4296-ADFB-356CCB199A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08863" y="3932239"/>
            <a:ext cx="93662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91" name="Line 68">
            <a:extLst>
              <a:ext uri="{FF2B5EF4-FFF2-40B4-BE49-F238E27FC236}">
                <a16:creationId xmlns:a16="http://schemas.microsoft.com/office/drawing/2014/main" id="{37314B95-3773-415E-803B-BF8225F6A5D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0526" y="3978276"/>
            <a:ext cx="303213" cy="385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992" name="Line 69">
            <a:extLst>
              <a:ext uri="{FF2B5EF4-FFF2-40B4-BE49-F238E27FC236}">
                <a16:creationId xmlns:a16="http://schemas.microsoft.com/office/drawing/2014/main" id="{AB7CDC55-91EB-456C-B233-7B2FFF20C6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05863" y="3975101"/>
            <a:ext cx="279400" cy="392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aphicFrame>
        <p:nvGraphicFramePr>
          <p:cNvPr id="40993" name="Object 70">
            <a:extLst>
              <a:ext uri="{FF2B5EF4-FFF2-40B4-BE49-F238E27FC236}">
                <a16:creationId xmlns:a16="http://schemas.microsoft.com/office/drawing/2014/main" id="{E9F9CC57-C034-4B5E-B39E-A4175814A7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83663" y="3527425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">
                  <p:embed/>
                </p:oleObj>
              </mc:Choice>
              <mc:Fallback>
                <p:oleObj name="Clip" r:id="rId13" imgW="982811" imgH="1208363" progId="">
                  <p:embed/>
                  <p:pic>
                    <p:nvPicPr>
                      <p:cNvPr id="40993" name="Object 70">
                        <a:extLst>
                          <a:ext uri="{FF2B5EF4-FFF2-40B4-BE49-F238E27FC236}">
                            <a16:creationId xmlns:a16="http://schemas.microsoft.com/office/drawing/2014/main" id="{E9F9CC57-C034-4B5E-B39E-A4175814A7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3663" y="3527425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4" name="Object 71">
            <a:extLst>
              <a:ext uri="{FF2B5EF4-FFF2-40B4-BE49-F238E27FC236}">
                <a16:creationId xmlns:a16="http://schemas.microsoft.com/office/drawing/2014/main" id="{1441B93D-05D0-430D-8F1E-38A39269B6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46988" y="3608388"/>
          <a:ext cx="203200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">
                  <p:embed/>
                </p:oleObj>
              </mc:Choice>
              <mc:Fallback>
                <p:oleObj name="Clip" r:id="rId15" imgW="982811" imgH="1208363" progId="">
                  <p:embed/>
                  <p:pic>
                    <p:nvPicPr>
                      <p:cNvPr id="40994" name="Object 71">
                        <a:extLst>
                          <a:ext uri="{FF2B5EF4-FFF2-40B4-BE49-F238E27FC236}">
                            <a16:creationId xmlns:a16="http://schemas.microsoft.com/office/drawing/2014/main" id="{1441B93D-05D0-430D-8F1E-38A39269B6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6988" y="3608388"/>
                        <a:ext cx="203200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5" name="Freeform 72">
            <a:extLst>
              <a:ext uri="{FF2B5EF4-FFF2-40B4-BE49-F238E27FC236}">
                <a16:creationId xmlns:a16="http://schemas.microsoft.com/office/drawing/2014/main" id="{B0081817-B1B9-4EE7-8008-FD62C932ECFF}"/>
              </a:ext>
            </a:extLst>
          </p:cNvPr>
          <p:cNvSpPr>
            <a:spLocks/>
          </p:cNvSpPr>
          <p:nvPr/>
        </p:nvSpPr>
        <p:spPr bwMode="auto">
          <a:xfrm>
            <a:off x="7727950" y="3382963"/>
            <a:ext cx="1354138" cy="304800"/>
          </a:xfrm>
          <a:custGeom>
            <a:avLst/>
            <a:gdLst>
              <a:gd name="T0" fmla="*/ 0 w 972"/>
              <a:gd name="T1" fmla="*/ 2147483646 h 228"/>
              <a:gd name="T2" fmla="*/ 2147483646 w 972"/>
              <a:gd name="T3" fmla="*/ 2147483646 h 228"/>
              <a:gd name="T4" fmla="*/ 2147483646 w 972"/>
              <a:gd name="T5" fmla="*/ 2147483646 h 228"/>
              <a:gd name="T6" fmla="*/ 0 60000 65536"/>
              <a:gd name="T7" fmla="*/ 0 60000 65536"/>
              <a:gd name="T8" fmla="*/ 0 60000 65536"/>
              <a:gd name="T9" fmla="*/ 0 w 972"/>
              <a:gd name="T10" fmla="*/ 0 h 228"/>
              <a:gd name="T11" fmla="*/ 972 w 972"/>
              <a:gd name="T12" fmla="*/ 228 h 2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0996" name="Group 73">
            <a:extLst>
              <a:ext uri="{FF2B5EF4-FFF2-40B4-BE49-F238E27FC236}">
                <a16:creationId xmlns:a16="http://schemas.microsoft.com/office/drawing/2014/main" id="{D752AFB8-F457-4EC2-AF65-0890ADE36CE7}"/>
              </a:ext>
            </a:extLst>
          </p:cNvPr>
          <p:cNvGrpSpPr>
            <a:grpSpLocks/>
          </p:cNvGrpSpPr>
          <p:nvPr/>
        </p:nvGrpSpPr>
        <p:grpSpPr bwMode="auto">
          <a:xfrm>
            <a:off x="7994650" y="4805364"/>
            <a:ext cx="406400" cy="427037"/>
            <a:chOff x="2870" y="1518"/>
            <a:chExt cx="292" cy="320"/>
          </a:xfrm>
        </p:grpSpPr>
        <p:graphicFrame>
          <p:nvGraphicFramePr>
            <p:cNvPr id="41147" name="Object 74">
              <a:extLst>
                <a:ext uri="{FF2B5EF4-FFF2-40B4-BE49-F238E27FC236}">
                  <a16:creationId xmlns:a16="http://schemas.microsoft.com/office/drawing/2014/main" id="{3A79F78B-11E8-4A4B-B5E2-29912E8B7E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826829" imgH="840406" progId="">
                    <p:embed/>
                  </p:oleObj>
                </mc:Choice>
                <mc:Fallback>
                  <p:oleObj name="Clip" r:id="rId16" imgW="826829" imgH="840406" progId="">
                    <p:embed/>
                    <p:pic>
                      <p:nvPicPr>
                        <p:cNvPr id="41147" name="Object 74">
                          <a:extLst>
                            <a:ext uri="{FF2B5EF4-FFF2-40B4-BE49-F238E27FC236}">
                              <a16:creationId xmlns:a16="http://schemas.microsoft.com/office/drawing/2014/main" id="{3A79F78B-11E8-4A4B-B5E2-29912E8B7EF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48" name="Object 75">
              <a:extLst>
                <a:ext uri="{FF2B5EF4-FFF2-40B4-BE49-F238E27FC236}">
                  <a16:creationId xmlns:a16="http://schemas.microsoft.com/office/drawing/2014/main" id="{D76D8DE5-6E9D-4EDD-A0F5-BC2B7AF336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1268295" imgH="1199426" progId="">
                    <p:embed/>
                  </p:oleObj>
                </mc:Choice>
                <mc:Fallback>
                  <p:oleObj name="Clip" r:id="rId18" imgW="1268295" imgH="1199426" progId="">
                    <p:embed/>
                    <p:pic>
                      <p:nvPicPr>
                        <p:cNvPr id="41148" name="Object 75">
                          <a:extLst>
                            <a:ext uri="{FF2B5EF4-FFF2-40B4-BE49-F238E27FC236}">
                              <a16:creationId xmlns:a16="http://schemas.microsoft.com/office/drawing/2014/main" id="{D76D8DE5-6E9D-4EDD-A0F5-BC2B7AF336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997" name="Group 76">
            <a:extLst>
              <a:ext uri="{FF2B5EF4-FFF2-40B4-BE49-F238E27FC236}">
                <a16:creationId xmlns:a16="http://schemas.microsoft.com/office/drawing/2014/main" id="{5574BADE-2994-428B-AB3F-5F8C03AE6F87}"/>
              </a:ext>
            </a:extLst>
          </p:cNvPr>
          <p:cNvGrpSpPr>
            <a:grpSpLocks/>
          </p:cNvGrpSpPr>
          <p:nvPr/>
        </p:nvGrpSpPr>
        <p:grpSpPr bwMode="auto">
          <a:xfrm>
            <a:off x="8772525" y="4837114"/>
            <a:ext cx="406400" cy="427037"/>
            <a:chOff x="2870" y="1518"/>
            <a:chExt cx="292" cy="320"/>
          </a:xfrm>
        </p:grpSpPr>
        <p:graphicFrame>
          <p:nvGraphicFramePr>
            <p:cNvPr id="41145" name="Object 77">
              <a:extLst>
                <a:ext uri="{FF2B5EF4-FFF2-40B4-BE49-F238E27FC236}">
                  <a16:creationId xmlns:a16="http://schemas.microsoft.com/office/drawing/2014/main" id="{0077FBFF-3D42-4812-BB72-A318600220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">
                    <p:embed/>
                  </p:oleObj>
                </mc:Choice>
                <mc:Fallback>
                  <p:oleObj name="Clip" r:id="rId20" imgW="826829" imgH="840406" progId="">
                    <p:embed/>
                    <p:pic>
                      <p:nvPicPr>
                        <p:cNvPr id="41145" name="Object 77">
                          <a:extLst>
                            <a:ext uri="{FF2B5EF4-FFF2-40B4-BE49-F238E27FC236}">
                              <a16:creationId xmlns:a16="http://schemas.microsoft.com/office/drawing/2014/main" id="{0077FBFF-3D42-4812-BB72-A318600220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46" name="Object 78">
              <a:extLst>
                <a:ext uri="{FF2B5EF4-FFF2-40B4-BE49-F238E27FC236}">
                  <a16:creationId xmlns:a16="http://schemas.microsoft.com/office/drawing/2014/main" id="{69843CC8-B425-48AE-AB2F-A1321B1224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">
                    <p:embed/>
                  </p:oleObj>
                </mc:Choice>
                <mc:Fallback>
                  <p:oleObj name="Clip" r:id="rId21" imgW="1268295" imgH="1199426" progId="">
                    <p:embed/>
                    <p:pic>
                      <p:nvPicPr>
                        <p:cNvPr id="41146" name="Object 78">
                          <a:extLst>
                            <a:ext uri="{FF2B5EF4-FFF2-40B4-BE49-F238E27FC236}">
                              <a16:creationId xmlns:a16="http://schemas.microsoft.com/office/drawing/2014/main" id="{69843CC8-B425-48AE-AB2F-A1321B1224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998" name="Group 79">
            <a:extLst>
              <a:ext uri="{FF2B5EF4-FFF2-40B4-BE49-F238E27FC236}">
                <a16:creationId xmlns:a16="http://schemas.microsoft.com/office/drawing/2014/main" id="{DBA49FAD-26CB-47F9-96E9-846B569986A5}"/>
              </a:ext>
            </a:extLst>
          </p:cNvPr>
          <p:cNvGrpSpPr>
            <a:grpSpLocks/>
          </p:cNvGrpSpPr>
          <p:nvPr/>
        </p:nvGrpSpPr>
        <p:grpSpPr bwMode="auto">
          <a:xfrm>
            <a:off x="8358188" y="4552950"/>
            <a:ext cx="379412" cy="376238"/>
            <a:chOff x="4733" y="2082"/>
            <a:chExt cx="272" cy="282"/>
          </a:xfrm>
        </p:grpSpPr>
        <p:graphicFrame>
          <p:nvGraphicFramePr>
            <p:cNvPr id="41143" name="Object 80">
              <a:extLst>
                <a:ext uri="{FF2B5EF4-FFF2-40B4-BE49-F238E27FC236}">
                  <a16:creationId xmlns:a16="http://schemas.microsoft.com/office/drawing/2014/main" id="{8AC218B8-B42E-447A-A471-FF9020F36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">
                    <p:embed/>
                  </p:oleObj>
                </mc:Choice>
                <mc:Fallback>
                  <p:oleObj name="Clip" r:id="rId22" imgW="826829" imgH="840406" progId="">
                    <p:embed/>
                    <p:pic>
                      <p:nvPicPr>
                        <p:cNvPr id="41143" name="Object 80">
                          <a:extLst>
                            <a:ext uri="{FF2B5EF4-FFF2-40B4-BE49-F238E27FC236}">
                              <a16:creationId xmlns:a16="http://schemas.microsoft.com/office/drawing/2014/main" id="{8AC218B8-B42E-447A-A471-FF9020F36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4" name="Rectangle 81">
              <a:extLst>
                <a:ext uri="{FF2B5EF4-FFF2-40B4-BE49-F238E27FC236}">
                  <a16:creationId xmlns:a16="http://schemas.microsoft.com/office/drawing/2014/main" id="{8CBA1009-5CC1-4898-B95D-822289132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0999" name="Line 82">
            <a:extLst>
              <a:ext uri="{FF2B5EF4-FFF2-40B4-BE49-F238E27FC236}">
                <a16:creationId xmlns:a16="http://schemas.microsoft.com/office/drawing/2014/main" id="{46783BB8-23C9-4F25-9BCB-1ADD1C9E6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4575" y="4456113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1000" name="Group 83">
            <a:extLst>
              <a:ext uri="{FF2B5EF4-FFF2-40B4-BE49-F238E27FC236}">
                <a16:creationId xmlns:a16="http://schemas.microsoft.com/office/drawing/2014/main" id="{7CED26FC-BE5F-473C-8595-9FA691657F48}"/>
              </a:ext>
            </a:extLst>
          </p:cNvPr>
          <p:cNvGrpSpPr>
            <a:grpSpLocks/>
          </p:cNvGrpSpPr>
          <p:nvPr/>
        </p:nvGrpSpPr>
        <p:grpSpPr bwMode="auto">
          <a:xfrm>
            <a:off x="9385301" y="3879851"/>
            <a:ext cx="207963" cy="409575"/>
            <a:chOff x="4180" y="783"/>
            <a:chExt cx="150" cy="307"/>
          </a:xfrm>
        </p:grpSpPr>
        <p:sp>
          <p:nvSpPr>
            <p:cNvPr id="41135" name="AutoShape 84">
              <a:extLst>
                <a:ext uri="{FF2B5EF4-FFF2-40B4-BE49-F238E27FC236}">
                  <a16:creationId xmlns:a16="http://schemas.microsoft.com/office/drawing/2014/main" id="{4F939B72-3FB1-4996-9C91-61A87D6A0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6" name="Rectangle 85">
              <a:extLst>
                <a:ext uri="{FF2B5EF4-FFF2-40B4-BE49-F238E27FC236}">
                  <a16:creationId xmlns:a16="http://schemas.microsoft.com/office/drawing/2014/main" id="{77EAF0A6-B604-4FFD-B6AD-6DCE3C680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7" name="Rectangle 86">
              <a:extLst>
                <a:ext uri="{FF2B5EF4-FFF2-40B4-BE49-F238E27FC236}">
                  <a16:creationId xmlns:a16="http://schemas.microsoft.com/office/drawing/2014/main" id="{7FBA2CCF-EC25-4CF9-AB1B-F588BAAA0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8" name="AutoShape 87">
              <a:extLst>
                <a:ext uri="{FF2B5EF4-FFF2-40B4-BE49-F238E27FC236}">
                  <a16:creationId xmlns:a16="http://schemas.microsoft.com/office/drawing/2014/main" id="{680ED8DF-DE21-4438-85E8-C5DC88DB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9" name="Line 88">
              <a:extLst>
                <a:ext uri="{FF2B5EF4-FFF2-40B4-BE49-F238E27FC236}">
                  <a16:creationId xmlns:a16="http://schemas.microsoft.com/office/drawing/2014/main" id="{27F9A81D-F63D-429D-841A-60542B3670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40" name="Line 89">
              <a:extLst>
                <a:ext uri="{FF2B5EF4-FFF2-40B4-BE49-F238E27FC236}">
                  <a16:creationId xmlns:a16="http://schemas.microsoft.com/office/drawing/2014/main" id="{6667C845-7C8A-44C6-B8AE-31DC5B476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41" name="Rectangle 90">
              <a:extLst>
                <a:ext uri="{FF2B5EF4-FFF2-40B4-BE49-F238E27FC236}">
                  <a16:creationId xmlns:a16="http://schemas.microsoft.com/office/drawing/2014/main" id="{02B14ACE-7424-4367-9FE0-772261B84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42" name="Rectangle 91">
              <a:extLst>
                <a:ext uri="{FF2B5EF4-FFF2-40B4-BE49-F238E27FC236}">
                  <a16:creationId xmlns:a16="http://schemas.microsoft.com/office/drawing/2014/main" id="{C2695A86-0D44-47EB-BFE8-64E2109C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1001" name="Group 92">
            <a:extLst>
              <a:ext uri="{FF2B5EF4-FFF2-40B4-BE49-F238E27FC236}">
                <a16:creationId xmlns:a16="http://schemas.microsoft.com/office/drawing/2014/main" id="{6042B7F8-F113-4069-A383-3E38D2B0F640}"/>
              </a:ext>
            </a:extLst>
          </p:cNvPr>
          <p:cNvGrpSpPr>
            <a:grpSpLocks/>
          </p:cNvGrpSpPr>
          <p:nvPr/>
        </p:nvGrpSpPr>
        <p:grpSpPr bwMode="auto">
          <a:xfrm>
            <a:off x="9372601" y="4324351"/>
            <a:ext cx="207963" cy="409575"/>
            <a:chOff x="4180" y="783"/>
            <a:chExt cx="150" cy="307"/>
          </a:xfrm>
        </p:grpSpPr>
        <p:sp>
          <p:nvSpPr>
            <p:cNvPr id="41127" name="AutoShape 93">
              <a:extLst>
                <a:ext uri="{FF2B5EF4-FFF2-40B4-BE49-F238E27FC236}">
                  <a16:creationId xmlns:a16="http://schemas.microsoft.com/office/drawing/2014/main" id="{CF0AC274-F47E-4104-B09D-159CEBA2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28" name="Rectangle 94">
              <a:extLst>
                <a:ext uri="{FF2B5EF4-FFF2-40B4-BE49-F238E27FC236}">
                  <a16:creationId xmlns:a16="http://schemas.microsoft.com/office/drawing/2014/main" id="{EBD8050D-439C-47E6-9964-ECEC6B913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29" name="Rectangle 95">
              <a:extLst>
                <a:ext uri="{FF2B5EF4-FFF2-40B4-BE49-F238E27FC236}">
                  <a16:creationId xmlns:a16="http://schemas.microsoft.com/office/drawing/2014/main" id="{7AA753E4-4AF0-4620-BCA5-52EA266DB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0" name="AutoShape 96">
              <a:extLst>
                <a:ext uri="{FF2B5EF4-FFF2-40B4-BE49-F238E27FC236}">
                  <a16:creationId xmlns:a16="http://schemas.microsoft.com/office/drawing/2014/main" id="{7853937A-265C-41A3-87BF-10DDCDEAF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1" name="Line 97">
              <a:extLst>
                <a:ext uri="{FF2B5EF4-FFF2-40B4-BE49-F238E27FC236}">
                  <a16:creationId xmlns:a16="http://schemas.microsoft.com/office/drawing/2014/main" id="{E95B1BC1-F180-438E-984D-1FF66C68C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32" name="Line 98">
              <a:extLst>
                <a:ext uri="{FF2B5EF4-FFF2-40B4-BE49-F238E27FC236}">
                  <a16:creationId xmlns:a16="http://schemas.microsoft.com/office/drawing/2014/main" id="{E50D0CD6-A3F7-4BCA-B158-AFDCFB6CA2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33" name="Rectangle 99">
              <a:extLst>
                <a:ext uri="{FF2B5EF4-FFF2-40B4-BE49-F238E27FC236}">
                  <a16:creationId xmlns:a16="http://schemas.microsoft.com/office/drawing/2014/main" id="{3120EB5F-AE16-437B-AA5F-D1237C11A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34" name="Rectangle 100">
              <a:extLst>
                <a:ext uri="{FF2B5EF4-FFF2-40B4-BE49-F238E27FC236}">
                  <a16:creationId xmlns:a16="http://schemas.microsoft.com/office/drawing/2014/main" id="{6C63FD5B-C850-489E-82A2-7640FF780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1002" name="Line 101">
            <a:extLst>
              <a:ext uri="{FF2B5EF4-FFF2-40B4-BE49-F238E27FC236}">
                <a16:creationId xmlns:a16="http://schemas.microsoft.com/office/drawing/2014/main" id="{A9FE0298-A5B9-48C1-BC59-8225CB06787F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998745" y="4253707"/>
            <a:ext cx="611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3" name="Line 102">
            <a:extLst>
              <a:ext uri="{FF2B5EF4-FFF2-40B4-BE49-F238E27FC236}">
                <a16:creationId xmlns:a16="http://schemas.microsoft.com/office/drawing/2014/main" id="{FCB0920F-CDB8-497D-AD8A-C174331023F9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52757" y="4506120"/>
            <a:ext cx="0" cy="103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4" name="Line 103">
            <a:extLst>
              <a:ext uri="{FF2B5EF4-FFF2-40B4-BE49-F238E27FC236}">
                <a16:creationId xmlns:a16="http://schemas.microsoft.com/office/drawing/2014/main" id="{7A39238B-4327-41B0-ABF9-030E10F3EE00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42438" y="4037013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5" name="Line 104">
            <a:extLst>
              <a:ext uri="{FF2B5EF4-FFF2-40B4-BE49-F238E27FC236}">
                <a16:creationId xmlns:a16="http://schemas.microsoft.com/office/drawing/2014/main" id="{94064766-7A1B-405E-8362-28B853F41B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21639" y="2178051"/>
            <a:ext cx="458787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6" name="Line 105">
            <a:extLst>
              <a:ext uri="{FF2B5EF4-FFF2-40B4-BE49-F238E27FC236}">
                <a16:creationId xmlns:a16="http://schemas.microsoft.com/office/drawing/2014/main" id="{88FA97D8-BB74-460E-A1EB-095955EE6C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956676" y="2162176"/>
            <a:ext cx="485775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7" name="Line 106">
            <a:extLst>
              <a:ext uri="{FF2B5EF4-FFF2-40B4-BE49-F238E27FC236}">
                <a16:creationId xmlns:a16="http://schemas.microsoft.com/office/drawing/2014/main" id="{51709A49-8B1B-4A61-9904-3EDD4A39D8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75788" y="2498725"/>
            <a:ext cx="241300" cy="681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8" name="Line 107">
            <a:extLst>
              <a:ext uri="{FF2B5EF4-FFF2-40B4-BE49-F238E27FC236}">
                <a16:creationId xmlns:a16="http://schemas.microsoft.com/office/drawing/2014/main" id="{77E824C8-300C-4600-BBDE-3E3FD5F1AD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5850" y="2274888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09" name="Line 108">
            <a:extLst>
              <a:ext uri="{FF2B5EF4-FFF2-40B4-BE49-F238E27FC236}">
                <a16:creationId xmlns:a16="http://schemas.microsoft.com/office/drawing/2014/main" id="{3BE00D39-A341-4F80-934C-11071FBE6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1250" y="2922588"/>
            <a:ext cx="534988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10" name="Line 109">
            <a:extLst>
              <a:ext uri="{FF2B5EF4-FFF2-40B4-BE49-F238E27FC236}">
                <a16:creationId xmlns:a16="http://schemas.microsoft.com/office/drawing/2014/main" id="{8B366CFF-ACAB-4043-8B15-A1EDEC1D2A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91625" y="3387726"/>
            <a:ext cx="266700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11" name="Line 110">
            <a:extLst>
              <a:ext uri="{FF2B5EF4-FFF2-40B4-BE49-F238E27FC236}">
                <a16:creationId xmlns:a16="http://schemas.microsoft.com/office/drawing/2014/main" id="{27452932-897D-401F-AFE9-948454A589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64614" y="2466976"/>
            <a:ext cx="560387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12" name="Line 111">
            <a:extLst>
              <a:ext uri="{FF2B5EF4-FFF2-40B4-BE49-F238E27FC236}">
                <a16:creationId xmlns:a16="http://schemas.microsoft.com/office/drawing/2014/main" id="{ACB5F839-0434-4BDF-B1DE-A5F4979771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4139" y="1906589"/>
            <a:ext cx="350837" cy="255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1013" name="Line 112">
            <a:extLst>
              <a:ext uri="{FF2B5EF4-FFF2-40B4-BE49-F238E27FC236}">
                <a16:creationId xmlns:a16="http://schemas.microsoft.com/office/drawing/2014/main" id="{368A7010-1D97-49B2-81F8-6FB8C40C18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91688" y="2082801"/>
            <a:ext cx="201612" cy="176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1014" name="Group 143">
            <a:extLst>
              <a:ext uri="{FF2B5EF4-FFF2-40B4-BE49-F238E27FC236}">
                <a16:creationId xmlns:a16="http://schemas.microsoft.com/office/drawing/2014/main" id="{04525D6E-C84B-4DB4-8FD4-FBD394AE9567}"/>
              </a:ext>
            </a:extLst>
          </p:cNvPr>
          <p:cNvGrpSpPr>
            <a:grpSpLocks/>
          </p:cNvGrpSpPr>
          <p:nvPr/>
        </p:nvGrpSpPr>
        <p:grpSpPr bwMode="auto">
          <a:xfrm>
            <a:off x="7502525" y="2274888"/>
            <a:ext cx="501650" cy="233362"/>
            <a:chOff x="3600" y="219"/>
            <a:chExt cx="360" cy="175"/>
          </a:xfrm>
        </p:grpSpPr>
        <p:sp>
          <p:nvSpPr>
            <p:cNvPr id="41114" name="Oval 144">
              <a:extLst>
                <a:ext uri="{FF2B5EF4-FFF2-40B4-BE49-F238E27FC236}">
                  <a16:creationId xmlns:a16="http://schemas.microsoft.com/office/drawing/2014/main" id="{D762812B-00D9-4554-B008-7C4E08911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15" name="Line 145">
              <a:extLst>
                <a:ext uri="{FF2B5EF4-FFF2-40B4-BE49-F238E27FC236}">
                  <a16:creationId xmlns:a16="http://schemas.microsoft.com/office/drawing/2014/main" id="{D1AD084C-89C4-47DC-B3BD-FE98C2A7D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16" name="Line 146">
              <a:extLst>
                <a:ext uri="{FF2B5EF4-FFF2-40B4-BE49-F238E27FC236}">
                  <a16:creationId xmlns:a16="http://schemas.microsoft.com/office/drawing/2014/main" id="{352C471B-33F9-47CA-BD1B-B19D680C8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17" name="Rectangle 147">
              <a:extLst>
                <a:ext uri="{FF2B5EF4-FFF2-40B4-BE49-F238E27FC236}">
                  <a16:creationId xmlns:a16="http://schemas.microsoft.com/office/drawing/2014/main" id="{A96820ED-199C-46F2-B8DF-14FDE1FFF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18" name="Oval 148">
              <a:extLst>
                <a:ext uri="{FF2B5EF4-FFF2-40B4-BE49-F238E27FC236}">
                  <a16:creationId xmlns:a16="http://schemas.microsoft.com/office/drawing/2014/main" id="{09C8158D-2C1F-48E2-AB7C-8CBCFD13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119" name="Group 149">
              <a:extLst>
                <a:ext uri="{FF2B5EF4-FFF2-40B4-BE49-F238E27FC236}">
                  <a16:creationId xmlns:a16="http://schemas.microsoft.com/office/drawing/2014/main" id="{46F4BF47-3F0C-42A1-B589-9566A4267E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124" name="Line 150">
                <a:extLst>
                  <a:ext uri="{FF2B5EF4-FFF2-40B4-BE49-F238E27FC236}">
                    <a16:creationId xmlns:a16="http://schemas.microsoft.com/office/drawing/2014/main" id="{6F51E85C-E599-40CB-8ED8-0585157FE9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25" name="Line 151">
                <a:extLst>
                  <a:ext uri="{FF2B5EF4-FFF2-40B4-BE49-F238E27FC236}">
                    <a16:creationId xmlns:a16="http://schemas.microsoft.com/office/drawing/2014/main" id="{E3890AB1-BF6B-4C1E-99E8-B1141E20F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26" name="Line 152">
                <a:extLst>
                  <a:ext uri="{FF2B5EF4-FFF2-40B4-BE49-F238E27FC236}">
                    <a16:creationId xmlns:a16="http://schemas.microsoft.com/office/drawing/2014/main" id="{049AF586-1409-4DDA-8C1F-4F9627593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120" name="Group 153">
              <a:extLst>
                <a:ext uri="{FF2B5EF4-FFF2-40B4-BE49-F238E27FC236}">
                  <a16:creationId xmlns:a16="http://schemas.microsoft.com/office/drawing/2014/main" id="{2C6A5D83-BF91-4523-BD83-C275B27C7BC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121" name="Line 154">
                <a:extLst>
                  <a:ext uri="{FF2B5EF4-FFF2-40B4-BE49-F238E27FC236}">
                    <a16:creationId xmlns:a16="http://schemas.microsoft.com/office/drawing/2014/main" id="{464CE902-8376-4EE4-8FE9-C5ECD96CA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22" name="Line 155">
                <a:extLst>
                  <a:ext uri="{FF2B5EF4-FFF2-40B4-BE49-F238E27FC236}">
                    <a16:creationId xmlns:a16="http://schemas.microsoft.com/office/drawing/2014/main" id="{C0476772-61CF-4524-AF13-52E378B3F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23" name="Line 156">
                <a:extLst>
                  <a:ext uri="{FF2B5EF4-FFF2-40B4-BE49-F238E27FC236}">
                    <a16:creationId xmlns:a16="http://schemas.microsoft.com/office/drawing/2014/main" id="{AEA1ECF5-CDA6-4D42-8490-550575109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15" name="Group 157">
            <a:extLst>
              <a:ext uri="{FF2B5EF4-FFF2-40B4-BE49-F238E27FC236}">
                <a16:creationId xmlns:a16="http://schemas.microsoft.com/office/drawing/2014/main" id="{C6E9EA7F-53E2-4CC7-A0FE-ADE7FE591F97}"/>
              </a:ext>
            </a:extLst>
          </p:cNvPr>
          <p:cNvGrpSpPr>
            <a:grpSpLocks/>
          </p:cNvGrpSpPr>
          <p:nvPr/>
        </p:nvGrpSpPr>
        <p:grpSpPr bwMode="auto">
          <a:xfrm>
            <a:off x="8455025" y="2046288"/>
            <a:ext cx="501650" cy="233362"/>
            <a:chOff x="3600" y="219"/>
            <a:chExt cx="360" cy="175"/>
          </a:xfrm>
        </p:grpSpPr>
        <p:sp>
          <p:nvSpPr>
            <p:cNvPr id="41101" name="Oval 158">
              <a:extLst>
                <a:ext uri="{FF2B5EF4-FFF2-40B4-BE49-F238E27FC236}">
                  <a16:creationId xmlns:a16="http://schemas.microsoft.com/office/drawing/2014/main" id="{16D388B4-2772-4CDD-A4F5-AFBDC2DA4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02" name="Line 159">
              <a:extLst>
                <a:ext uri="{FF2B5EF4-FFF2-40B4-BE49-F238E27FC236}">
                  <a16:creationId xmlns:a16="http://schemas.microsoft.com/office/drawing/2014/main" id="{299FEE6C-0E49-4A28-8D37-224045038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03" name="Line 160">
              <a:extLst>
                <a:ext uri="{FF2B5EF4-FFF2-40B4-BE49-F238E27FC236}">
                  <a16:creationId xmlns:a16="http://schemas.microsoft.com/office/drawing/2014/main" id="{EE5314CB-95C8-422B-A377-CA1566DE7B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04" name="Rectangle 161">
              <a:extLst>
                <a:ext uri="{FF2B5EF4-FFF2-40B4-BE49-F238E27FC236}">
                  <a16:creationId xmlns:a16="http://schemas.microsoft.com/office/drawing/2014/main" id="{D0002556-DC61-4328-8C33-C2CE7EA85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105" name="Oval 162">
              <a:extLst>
                <a:ext uri="{FF2B5EF4-FFF2-40B4-BE49-F238E27FC236}">
                  <a16:creationId xmlns:a16="http://schemas.microsoft.com/office/drawing/2014/main" id="{F3D669B7-25EF-46A0-B1CD-EAD77C920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106" name="Group 163">
              <a:extLst>
                <a:ext uri="{FF2B5EF4-FFF2-40B4-BE49-F238E27FC236}">
                  <a16:creationId xmlns:a16="http://schemas.microsoft.com/office/drawing/2014/main" id="{507820FE-4728-49D4-9428-6469FA2E4D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111" name="Line 164">
                <a:extLst>
                  <a:ext uri="{FF2B5EF4-FFF2-40B4-BE49-F238E27FC236}">
                    <a16:creationId xmlns:a16="http://schemas.microsoft.com/office/drawing/2014/main" id="{5D122D34-FE2B-47B3-AA33-D331A9A45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12" name="Line 165">
                <a:extLst>
                  <a:ext uri="{FF2B5EF4-FFF2-40B4-BE49-F238E27FC236}">
                    <a16:creationId xmlns:a16="http://schemas.microsoft.com/office/drawing/2014/main" id="{3699CC5E-F5B7-4597-BE05-5E3E6A2B6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13" name="Line 166">
                <a:extLst>
                  <a:ext uri="{FF2B5EF4-FFF2-40B4-BE49-F238E27FC236}">
                    <a16:creationId xmlns:a16="http://schemas.microsoft.com/office/drawing/2014/main" id="{56040EEA-3ACB-401C-AAB8-4AAB781FA2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107" name="Group 167">
              <a:extLst>
                <a:ext uri="{FF2B5EF4-FFF2-40B4-BE49-F238E27FC236}">
                  <a16:creationId xmlns:a16="http://schemas.microsoft.com/office/drawing/2014/main" id="{75BDC5EB-7CAD-42D7-9523-53418B8A98F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108" name="Line 168">
                <a:extLst>
                  <a:ext uri="{FF2B5EF4-FFF2-40B4-BE49-F238E27FC236}">
                    <a16:creationId xmlns:a16="http://schemas.microsoft.com/office/drawing/2014/main" id="{D6DEA4C5-517A-47BA-AC15-9A69FAC64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09" name="Line 169">
                <a:extLst>
                  <a:ext uri="{FF2B5EF4-FFF2-40B4-BE49-F238E27FC236}">
                    <a16:creationId xmlns:a16="http://schemas.microsoft.com/office/drawing/2014/main" id="{9691C6FE-20DA-4B3C-A07C-F6260F36D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10" name="Line 170">
                <a:extLst>
                  <a:ext uri="{FF2B5EF4-FFF2-40B4-BE49-F238E27FC236}">
                    <a16:creationId xmlns:a16="http://schemas.microsoft.com/office/drawing/2014/main" id="{82C81AA0-904E-4C1A-B3A9-29E31976A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16" name="Group 171">
            <a:extLst>
              <a:ext uri="{FF2B5EF4-FFF2-40B4-BE49-F238E27FC236}">
                <a16:creationId xmlns:a16="http://schemas.microsoft.com/office/drawing/2014/main" id="{A1068C44-9A80-45EB-ACED-04A8DB0A00C1}"/>
              </a:ext>
            </a:extLst>
          </p:cNvPr>
          <p:cNvGrpSpPr>
            <a:grpSpLocks/>
          </p:cNvGrpSpPr>
          <p:nvPr/>
        </p:nvGrpSpPr>
        <p:grpSpPr bwMode="auto">
          <a:xfrm>
            <a:off x="8472488" y="2703513"/>
            <a:ext cx="501650" cy="233362"/>
            <a:chOff x="3600" y="219"/>
            <a:chExt cx="360" cy="175"/>
          </a:xfrm>
        </p:grpSpPr>
        <p:sp>
          <p:nvSpPr>
            <p:cNvPr id="41088" name="Oval 172">
              <a:extLst>
                <a:ext uri="{FF2B5EF4-FFF2-40B4-BE49-F238E27FC236}">
                  <a16:creationId xmlns:a16="http://schemas.microsoft.com/office/drawing/2014/main" id="{BE7670B2-04A7-4587-B429-63B8DF67E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89" name="Line 173">
              <a:extLst>
                <a:ext uri="{FF2B5EF4-FFF2-40B4-BE49-F238E27FC236}">
                  <a16:creationId xmlns:a16="http://schemas.microsoft.com/office/drawing/2014/main" id="{FC6B990E-F41D-4611-9829-EB750AB6B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90" name="Line 174">
              <a:extLst>
                <a:ext uri="{FF2B5EF4-FFF2-40B4-BE49-F238E27FC236}">
                  <a16:creationId xmlns:a16="http://schemas.microsoft.com/office/drawing/2014/main" id="{826EE6A7-1454-4AFD-A5C8-18EEA222D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91" name="Rectangle 175">
              <a:extLst>
                <a:ext uri="{FF2B5EF4-FFF2-40B4-BE49-F238E27FC236}">
                  <a16:creationId xmlns:a16="http://schemas.microsoft.com/office/drawing/2014/main" id="{B838D704-2DFC-4926-8CEF-A3DBAC982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92" name="Oval 176">
              <a:extLst>
                <a:ext uri="{FF2B5EF4-FFF2-40B4-BE49-F238E27FC236}">
                  <a16:creationId xmlns:a16="http://schemas.microsoft.com/office/drawing/2014/main" id="{CF8F7D79-8489-4BA0-94F8-B86883259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93" name="Group 177">
              <a:extLst>
                <a:ext uri="{FF2B5EF4-FFF2-40B4-BE49-F238E27FC236}">
                  <a16:creationId xmlns:a16="http://schemas.microsoft.com/office/drawing/2014/main" id="{A63F118F-909D-4403-935E-4E2CCA5F97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98" name="Line 178">
                <a:extLst>
                  <a:ext uri="{FF2B5EF4-FFF2-40B4-BE49-F238E27FC236}">
                    <a16:creationId xmlns:a16="http://schemas.microsoft.com/office/drawing/2014/main" id="{161AF413-E2D8-4B5B-B726-0CB9CCB1A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99" name="Line 179">
                <a:extLst>
                  <a:ext uri="{FF2B5EF4-FFF2-40B4-BE49-F238E27FC236}">
                    <a16:creationId xmlns:a16="http://schemas.microsoft.com/office/drawing/2014/main" id="{7A0A5A6C-DD4D-4F76-95E1-DC5B6B6D6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100" name="Line 180">
                <a:extLst>
                  <a:ext uri="{FF2B5EF4-FFF2-40B4-BE49-F238E27FC236}">
                    <a16:creationId xmlns:a16="http://schemas.microsoft.com/office/drawing/2014/main" id="{469BF11E-2A1E-4AE7-ABF0-381C14B91E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94" name="Group 181">
              <a:extLst>
                <a:ext uri="{FF2B5EF4-FFF2-40B4-BE49-F238E27FC236}">
                  <a16:creationId xmlns:a16="http://schemas.microsoft.com/office/drawing/2014/main" id="{155394FB-5844-4192-A8D1-F616698CBD9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95" name="Line 182">
                <a:extLst>
                  <a:ext uri="{FF2B5EF4-FFF2-40B4-BE49-F238E27FC236}">
                    <a16:creationId xmlns:a16="http://schemas.microsoft.com/office/drawing/2014/main" id="{CC66F404-CC79-418E-8317-C05F8504F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96" name="Line 183">
                <a:extLst>
                  <a:ext uri="{FF2B5EF4-FFF2-40B4-BE49-F238E27FC236}">
                    <a16:creationId xmlns:a16="http://schemas.microsoft.com/office/drawing/2014/main" id="{A32D595C-8E87-4C54-B016-55C1D146F9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97" name="Line 184">
                <a:extLst>
                  <a:ext uri="{FF2B5EF4-FFF2-40B4-BE49-F238E27FC236}">
                    <a16:creationId xmlns:a16="http://schemas.microsoft.com/office/drawing/2014/main" id="{726E1A29-1D62-4992-A066-0CC839B32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17" name="Group 185">
            <a:extLst>
              <a:ext uri="{FF2B5EF4-FFF2-40B4-BE49-F238E27FC236}">
                <a16:creationId xmlns:a16="http://schemas.microsoft.com/office/drawing/2014/main" id="{9893E184-7E2B-422C-A081-DDBFCB813408}"/>
              </a:ext>
            </a:extLst>
          </p:cNvPr>
          <p:cNvGrpSpPr>
            <a:grpSpLocks/>
          </p:cNvGrpSpPr>
          <p:nvPr/>
        </p:nvGrpSpPr>
        <p:grpSpPr bwMode="auto">
          <a:xfrm>
            <a:off x="9442451" y="2254251"/>
            <a:ext cx="500063" cy="233363"/>
            <a:chOff x="3600" y="219"/>
            <a:chExt cx="360" cy="175"/>
          </a:xfrm>
        </p:grpSpPr>
        <p:sp>
          <p:nvSpPr>
            <p:cNvPr id="41075" name="Oval 186">
              <a:extLst>
                <a:ext uri="{FF2B5EF4-FFF2-40B4-BE49-F238E27FC236}">
                  <a16:creationId xmlns:a16="http://schemas.microsoft.com/office/drawing/2014/main" id="{B5386B75-AEF1-4829-9A00-B98487B6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76" name="Line 187">
              <a:extLst>
                <a:ext uri="{FF2B5EF4-FFF2-40B4-BE49-F238E27FC236}">
                  <a16:creationId xmlns:a16="http://schemas.microsoft.com/office/drawing/2014/main" id="{5E1A4AD6-F27C-4BF5-AFF1-9447AECBD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77" name="Line 188">
              <a:extLst>
                <a:ext uri="{FF2B5EF4-FFF2-40B4-BE49-F238E27FC236}">
                  <a16:creationId xmlns:a16="http://schemas.microsoft.com/office/drawing/2014/main" id="{188DD46C-426F-4ADD-8CF4-ACE09421A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78" name="Rectangle 189">
              <a:extLst>
                <a:ext uri="{FF2B5EF4-FFF2-40B4-BE49-F238E27FC236}">
                  <a16:creationId xmlns:a16="http://schemas.microsoft.com/office/drawing/2014/main" id="{70F65636-B4A6-48D5-A353-6B3ECF0E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79" name="Oval 190">
              <a:extLst>
                <a:ext uri="{FF2B5EF4-FFF2-40B4-BE49-F238E27FC236}">
                  <a16:creationId xmlns:a16="http://schemas.microsoft.com/office/drawing/2014/main" id="{0CBAF126-221E-48B3-9A2A-0B9348DEB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80" name="Group 191">
              <a:extLst>
                <a:ext uri="{FF2B5EF4-FFF2-40B4-BE49-F238E27FC236}">
                  <a16:creationId xmlns:a16="http://schemas.microsoft.com/office/drawing/2014/main" id="{9AEB0BF7-292A-4150-AB57-C96F1854C5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85" name="Line 192">
                <a:extLst>
                  <a:ext uri="{FF2B5EF4-FFF2-40B4-BE49-F238E27FC236}">
                    <a16:creationId xmlns:a16="http://schemas.microsoft.com/office/drawing/2014/main" id="{12B528FF-ED39-458B-A094-5E4D259DD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6" name="Line 193">
                <a:extLst>
                  <a:ext uri="{FF2B5EF4-FFF2-40B4-BE49-F238E27FC236}">
                    <a16:creationId xmlns:a16="http://schemas.microsoft.com/office/drawing/2014/main" id="{3831C167-951F-4F33-B93F-D75135A77B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7" name="Line 194">
                <a:extLst>
                  <a:ext uri="{FF2B5EF4-FFF2-40B4-BE49-F238E27FC236}">
                    <a16:creationId xmlns:a16="http://schemas.microsoft.com/office/drawing/2014/main" id="{39FFCAAA-CE29-42F7-908C-A478A1916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81" name="Group 195">
              <a:extLst>
                <a:ext uri="{FF2B5EF4-FFF2-40B4-BE49-F238E27FC236}">
                  <a16:creationId xmlns:a16="http://schemas.microsoft.com/office/drawing/2014/main" id="{9E0A9963-833C-4886-9985-565AD3192E3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82" name="Line 196">
                <a:extLst>
                  <a:ext uri="{FF2B5EF4-FFF2-40B4-BE49-F238E27FC236}">
                    <a16:creationId xmlns:a16="http://schemas.microsoft.com/office/drawing/2014/main" id="{A6A6E14B-4793-40F0-A0BF-5827C90576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3" name="Line 197">
                <a:extLst>
                  <a:ext uri="{FF2B5EF4-FFF2-40B4-BE49-F238E27FC236}">
                    <a16:creationId xmlns:a16="http://schemas.microsoft.com/office/drawing/2014/main" id="{527A7B35-C294-42D3-A7B9-E273025BE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84" name="Line 198">
                <a:extLst>
                  <a:ext uri="{FF2B5EF4-FFF2-40B4-BE49-F238E27FC236}">
                    <a16:creationId xmlns:a16="http://schemas.microsoft.com/office/drawing/2014/main" id="{52BECC08-F4E6-40A5-A48C-D70CDB3AB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18" name="Group 199">
            <a:extLst>
              <a:ext uri="{FF2B5EF4-FFF2-40B4-BE49-F238E27FC236}">
                <a16:creationId xmlns:a16="http://schemas.microsoft.com/office/drawing/2014/main" id="{73CD9E5B-E8E6-4ABA-808E-BB6EBF6DD3C8}"/>
              </a:ext>
            </a:extLst>
          </p:cNvPr>
          <p:cNvGrpSpPr>
            <a:grpSpLocks/>
          </p:cNvGrpSpPr>
          <p:nvPr/>
        </p:nvGrpSpPr>
        <p:grpSpPr bwMode="auto">
          <a:xfrm>
            <a:off x="9248775" y="3151188"/>
            <a:ext cx="501650" cy="233362"/>
            <a:chOff x="3600" y="219"/>
            <a:chExt cx="360" cy="175"/>
          </a:xfrm>
        </p:grpSpPr>
        <p:sp>
          <p:nvSpPr>
            <p:cNvPr id="41062" name="Oval 200">
              <a:extLst>
                <a:ext uri="{FF2B5EF4-FFF2-40B4-BE49-F238E27FC236}">
                  <a16:creationId xmlns:a16="http://schemas.microsoft.com/office/drawing/2014/main" id="{7F673C67-3AF8-4577-A276-234AD011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63" name="Line 201">
              <a:extLst>
                <a:ext uri="{FF2B5EF4-FFF2-40B4-BE49-F238E27FC236}">
                  <a16:creationId xmlns:a16="http://schemas.microsoft.com/office/drawing/2014/main" id="{B5D27CA7-5D1E-463C-8E12-676BACD8C8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64" name="Line 202">
              <a:extLst>
                <a:ext uri="{FF2B5EF4-FFF2-40B4-BE49-F238E27FC236}">
                  <a16:creationId xmlns:a16="http://schemas.microsoft.com/office/drawing/2014/main" id="{2CBE896F-4373-4334-9D6F-9E521F048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65" name="Rectangle 203">
              <a:extLst>
                <a:ext uri="{FF2B5EF4-FFF2-40B4-BE49-F238E27FC236}">
                  <a16:creationId xmlns:a16="http://schemas.microsoft.com/office/drawing/2014/main" id="{FD78754C-54A5-46C9-826B-195E6AE02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66" name="Oval 204">
              <a:extLst>
                <a:ext uri="{FF2B5EF4-FFF2-40B4-BE49-F238E27FC236}">
                  <a16:creationId xmlns:a16="http://schemas.microsoft.com/office/drawing/2014/main" id="{7E272A23-C281-41D0-AD92-40BDB978A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67" name="Group 205">
              <a:extLst>
                <a:ext uri="{FF2B5EF4-FFF2-40B4-BE49-F238E27FC236}">
                  <a16:creationId xmlns:a16="http://schemas.microsoft.com/office/drawing/2014/main" id="{137EA548-54D3-4243-ABFF-9A9D405FF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72" name="Line 206">
                <a:extLst>
                  <a:ext uri="{FF2B5EF4-FFF2-40B4-BE49-F238E27FC236}">
                    <a16:creationId xmlns:a16="http://schemas.microsoft.com/office/drawing/2014/main" id="{463E854F-3D1F-4C9E-88D4-76505CA51D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73" name="Line 207">
                <a:extLst>
                  <a:ext uri="{FF2B5EF4-FFF2-40B4-BE49-F238E27FC236}">
                    <a16:creationId xmlns:a16="http://schemas.microsoft.com/office/drawing/2014/main" id="{9FE566A0-FE24-4F2A-99EA-9FCC0505B4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74" name="Line 208">
                <a:extLst>
                  <a:ext uri="{FF2B5EF4-FFF2-40B4-BE49-F238E27FC236}">
                    <a16:creationId xmlns:a16="http://schemas.microsoft.com/office/drawing/2014/main" id="{062D3E61-7672-4E21-9077-32D388E8F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68" name="Group 209">
              <a:extLst>
                <a:ext uri="{FF2B5EF4-FFF2-40B4-BE49-F238E27FC236}">
                  <a16:creationId xmlns:a16="http://schemas.microsoft.com/office/drawing/2014/main" id="{6B98E5FA-8621-4475-8CDB-D6F30B9911F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69" name="Line 210">
                <a:extLst>
                  <a:ext uri="{FF2B5EF4-FFF2-40B4-BE49-F238E27FC236}">
                    <a16:creationId xmlns:a16="http://schemas.microsoft.com/office/drawing/2014/main" id="{D1B6E540-985C-4C89-9A20-4CF7AEEB7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70" name="Line 211">
                <a:extLst>
                  <a:ext uri="{FF2B5EF4-FFF2-40B4-BE49-F238E27FC236}">
                    <a16:creationId xmlns:a16="http://schemas.microsoft.com/office/drawing/2014/main" id="{57A0B765-447D-4BDE-B476-D4E473C17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71" name="Line 212">
                <a:extLst>
                  <a:ext uri="{FF2B5EF4-FFF2-40B4-BE49-F238E27FC236}">
                    <a16:creationId xmlns:a16="http://schemas.microsoft.com/office/drawing/2014/main" id="{719D26C0-0551-45FD-8200-94AEE8CF0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19" name="Group 213">
            <a:extLst>
              <a:ext uri="{FF2B5EF4-FFF2-40B4-BE49-F238E27FC236}">
                <a16:creationId xmlns:a16="http://schemas.microsoft.com/office/drawing/2014/main" id="{2B91A42F-072A-41BD-B09E-932F9AE8AA7A}"/>
              </a:ext>
            </a:extLst>
          </p:cNvPr>
          <p:cNvGrpSpPr>
            <a:grpSpLocks/>
          </p:cNvGrpSpPr>
          <p:nvPr/>
        </p:nvGrpSpPr>
        <p:grpSpPr bwMode="auto">
          <a:xfrm>
            <a:off x="8915400" y="3735388"/>
            <a:ext cx="501650" cy="234950"/>
            <a:chOff x="3600" y="219"/>
            <a:chExt cx="360" cy="175"/>
          </a:xfrm>
        </p:grpSpPr>
        <p:sp>
          <p:nvSpPr>
            <p:cNvPr id="41049" name="Oval 214">
              <a:extLst>
                <a:ext uri="{FF2B5EF4-FFF2-40B4-BE49-F238E27FC236}">
                  <a16:creationId xmlns:a16="http://schemas.microsoft.com/office/drawing/2014/main" id="{B35BCE4F-5976-46E3-912F-D694E2077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50" name="Line 215">
              <a:extLst>
                <a:ext uri="{FF2B5EF4-FFF2-40B4-BE49-F238E27FC236}">
                  <a16:creationId xmlns:a16="http://schemas.microsoft.com/office/drawing/2014/main" id="{0D3225E6-734A-42A2-97A5-4E846AAC6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51" name="Line 216">
              <a:extLst>
                <a:ext uri="{FF2B5EF4-FFF2-40B4-BE49-F238E27FC236}">
                  <a16:creationId xmlns:a16="http://schemas.microsoft.com/office/drawing/2014/main" id="{98CDB12F-341F-4565-A65F-FA16DDD6E3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52" name="Rectangle 217">
              <a:extLst>
                <a:ext uri="{FF2B5EF4-FFF2-40B4-BE49-F238E27FC236}">
                  <a16:creationId xmlns:a16="http://schemas.microsoft.com/office/drawing/2014/main" id="{33B0571B-3124-4A86-9170-F39F7D22F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53" name="Oval 218">
              <a:extLst>
                <a:ext uri="{FF2B5EF4-FFF2-40B4-BE49-F238E27FC236}">
                  <a16:creationId xmlns:a16="http://schemas.microsoft.com/office/drawing/2014/main" id="{9C763EDA-4D29-4926-942B-9B753D803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54" name="Group 219">
              <a:extLst>
                <a:ext uri="{FF2B5EF4-FFF2-40B4-BE49-F238E27FC236}">
                  <a16:creationId xmlns:a16="http://schemas.microsoft.com/office/drawing/2014/main" id="{08DE47EE-D36E-496E-803F-3CAAF914F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59" name="Line 220">
                <a:extLst>
                  <a:ext uri="{FF2B5EF4-FFF2-40B4-BE49-F238E27FC236}">
                    <a16:creationId xmlns:a16="http://schemas.microsoft.com/office/drawing/2014/main" id="{43CE97BC-D752-43EB-9941-F0DE410C4B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60" name="Line 221">
                <a:extLst>
                  <a:ext uri="{FF2B5EF4-FFF2-40B4-BE49-F238E27FC236}">
                    <a16:creationId xmlns:a16="http://schemas.microsoft.com/office/drawing/2014/main" id="{189ECBD4-94B6-43CC-9784-CDB35670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61" name="Line 222">
                <a:extLst>
                  <a:ext uri="{FF2B5EF4-FFF2-40B4-BE49-F238E27FC236}">
                    <a16:creationId xmlns:a16="http://schemas.microsoft.com/office/drawing/2014/main" id="{874A0F30-62C4-45FC-B287-1169BDD589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55" name="Group 223">
              <a:extLst>
                <a:ext uri="{FF2B5EF4-FFF2-40B4-BE49-F238E27FC236}">
                  <a16:creationId xmlns:a16="http://schemas.microsoft.com/office/drawing/2014/main" id="{78092F7B-4F94-442A-B9A5-178ACE9D162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56" name="Line 224">
                <a:extLst>
                  <a:ext uri="{FF2B5EF4-FFF2-40B4-BE49-F238E27FC236}">
                    <a16:creationId xmlns:a16="http://schemas.microsoft.com/office/drawing/2014/main" id="{513B0789-3766-4512-B8C8-AD99FD4A5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57" name="Line 225">
                <a:extLst>
                  <a:ext uri="{FF2B5EF4-FFF2-40B4-BE49-F238E27FC236}">
                    <a16:creationId xmlns:a16="http://schemas.microsoft.com/office/drawing/2014/main" id="{3B971AEA-E6AD-41E6-8D53-E54EC8427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58" name="Line 226">
                <a:extLst>
                  <a:ext uri="{FF2B5EF4-FFF2-40B4-BE49-F238E27FC236}">
                    <a16:creationId xmlns:a16="http://schemas.microsoft.com/office/drawing/2014/main" id="{49CD77BD-74A6-4B75-93DA-65CC68A21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20" name="Group 227">
            <a:extLst>
              <a:ext uri="{FF2B5EF4-FFF2-40B4-BE49-F238E27FC236}">
                <a16:creationId xmlns:a16="http://schemas.microsoft.com/office/drawing/2014/main" id="{5E3F76CE-FACD-443C-98B5-85E7A1C2DE6A}"/>
              </a:ext>
            </a:extLst>
          </p:cNvPr>
          <p:cNvGrpSpPr>
            <a:grpSpLocks/>
          </p:cNvGrpSpPr>
          <p:nvPr/>
        </p:nvGrpSpPr>
        <p:grpSpPr bwMode="auto">
          <a:xfrm>
            <a:off x="8305801" y="4224338"/>
            <a:ext cx="500063" cy="233362"/>
            <a:chOff x="3600" y="219"/>
            <a:chExt cx="360" cy="175"/>
          </a:xfrm>
        </p:grpSpPr>
        <p:sp>
          <p:nvSpPr>
            <p:cNvPr id="41036" name="Oval 228">
              <a:extLst>
                <a:ext uri="{FF2B5EF4-FFF2-40B4-BE49-F238E27FC236}">
                  <a16:creationId xmlns:a16="http://schemas.microsoft.com/office/drawing/2014/main" id="{A0248F67-4B8E-454A-8A8F-D9918B2C2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37" name="Line 229">
              <a:extLst>
                <a:ext uri="{FF2B5EF4-FFF2-40B4-BE49-F238E27FC236}">
                  <a16:creationId xmlns:a16="http://schemas.microsoft.com/office/drawing/2014/main" id="{8D0E7D46-EF93-4676-9898-6758C8C632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38" name="Line 230">
              <a:extLst>
                <a:ext uri="{FF2B5EF4-FFF2-40B4-BE49-F238E27FC236}">
                  <a16:creationId xmlns:a16="http://schemas.microsoft.com/office/drawing/2014/main" id="{9DCAF42C-4B11-4C99-B73B-6D51992DD9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39" name="Rectangle 231">
              <a:extLst>
                <a:ext uri="{FF2B5EF4-FFF2-40B4-BE49-F238E27FC236}">
                  <a16:creationId xmlns:a16="http://schemas.microsoft.com/office/drawing/2014/main" id="{DF339A6E-AEBA-4CFC-8B19-8C3C89CA1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40" name="Oval 232">
              <a:extLst>
                <a:ext uri="{FF2B5EF4-FFF2-40B4-BE49-F238E27FC236}">
                  <a16:creationId xmlns:a16="http://schemas.microsoft.com/office/drawing/2014/main" id="{3C18D4ED-8BE4-403E-9D88-41CAF2940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41" name="Group 233">
              <a:extLst>
                <a:ext uri="{FF2B5EF4-FFF2-40B4-BE49-F238E27FC236}">
                  <a16:creationId xmlns:a16="http://schemas.microsoft.com/office/drawing/2014/main" id="{0C9478F0-2E42-4BE8-99FC-7F8976A8FC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46" name="Line 234">
                <a:extLst>
                  <a:ext uri="{FF2B5EF4-FFF2-40B4-BE49-F238E27FC236}">
                    <a16:creationId xmlns:a16="http://schemas.microsoft.com/office/drawing/2014/main" id="{06A56A08-6BCA-4406-A52D-631A549DE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47" name="Line 235">
                <a:extLst>
                  <a:ext uri="{FF2B5EF4-FFF2-40B4-BE49-F238E27FC236}">
                    <a16:creationId xmlns:a16="http://schemas.microsoft.com/office/drawing/2014/main" id="{81FD9173-F9E4-4C8A-A072-D638F77E7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48" name="Line 236">
                <a:extLst>
                  <a:ext uri="{FF2B5EF4-FFF2-40B4-BE49-F238E27FC236}">
                    <a16:creationId xmlns:a16="http://schemas.microsoft.com/office/drawing/2014/main" id="{E474C6C0-0803-4CC5-A508-D00A8F2B8E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42" name="Group 237">
              <a:extLst>
                <a:ext uri="{FF2B5EF4-FFF2-40B4-BE49-F238E27FC236}">
                  <a16:creationId xmlns:a16="http://schemas.microsoft.com/office/drawing/2014/main" id="{173E6E33-552B-4C7D-83D7-B60A923EACB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43" name="Line 238">
                <a:extLst>
                  <a:ext uri="{FF2B5EF4-FFF2-40B4-BE49-F238E27FC236}">
                    <a16:creationId xmlns:a16="http://schemas.microsoft.com/office/drawing/2014/main" id="{4F869065-7F48-49AE-8F76-B0A1987BA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44" name="Line 239">
                <a:extLst>
                  <a:ext uri="{FF2B5EF4-FFF2-40B4-BE49-F238E27FC236}">
                    <a16:creationId xmlns:a16="http://schemas.microsoft.com/office/drawing/2014/main" id="{6B7662C1-B056-415F-8AB6-E7792B821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45" name="Line 240">
                <a:extLst>
                  <a:ext uri="{FF2B5EF4-FFF2-40B4-BE49-F238E27FC236}">
                    <a16:creationId xmlns:a16="http://schemas.microsoft.com/office/drawing/2014/main" id="{6804AC5F-7B5F-4480-9062-75D3360AB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1021" name="Group 241">
            <a:extLst>
              <a:ext uri="{FF2B5EF4-FFF2-40B4-BE49-F238E27FC236}">
                <a16:creationId xmlns:a16="http://schemas.microsoft.com/office/drawing/2014/main" id="{385115F6-B942-46AD-9BB4-59BCB5E9DD8D}"/>
              </a:ext>
            </a:extLst>
          </p:cNvPr>
          <p:cNvGrpSpPr>
            <a:grpSpLocks/>
          </p:cNvGrpSpPr>
          <p:nvPr/>
        </p:nvGrpSpPr>
        <p:grpSpPr bwMode="auto">
          <a:xfrm>
            <a:off x="7502525" y="3848101"/>
            <a:ext cx="501650" cy="233363"/>
            <a:chOff x="3600" y="219"/>
            <a:chExt cx="360" cy="175"/>
          </a:xfrm>
        </p:grpSpPr>
        <p:sp>
          <p:nvSpPr>
            <p:cNvPr id="41023" name="Oval 242">
              <a:extLst>
                <a:ext uri="{FF2B5EF4-FFF2-40B4-BE49-F238E27FC236}">
                  <a16:creationId xmlns:a16="http://schemas.microsoft.com/office/drawing/2014/main" id="{CE96B359-D043-4811-B144-EE8B492EB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24" name="Line 243">
              <a:extLst>
                <a:ext uri="{FF2B5EF4-FFF2-40B4-BE49-F238E27FC236}">
                  <a16:creationId xmlns:a16="http://schemas.microsoft.com/office/drawing/2014/main" id="{CBC53D01-2AB5-4661-AE44-B1828D95F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25" name="Line 244">
              <a:extLst>
                <a:ext uri="{FF2B5EF4-FFF2-40B4-BE49-F238E27FC236}">
                  <a16:creationId xmlns:a16="http://schemas.microsoft.com/office/drawing/2014/main" id="{98F11067-7044-4740-97BB-CF0A6C859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26" name="Rectangle 245">
              <a:extLst>
                <a:ext uri="{FF2B5EF4-FFF2-40B4-BE49-F238E27FC236}">
                  <a16:creationId xmlns:a16="http://schemas.microsoft.com/office/drawing/2014/main" id="{9D7D7466-1470-4D69-8184-251EE386B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1027" name="Oval 246">
              <a:extLst>
                <a:ext uri="{FF2B5EF4-FFF2-40B4-BE49-F238E27FC236}">
                  <a16:creationId xmlns:a16="http://schemas.microsoft.com/office/drawing/2014/main" id="{A284A6AB-9B1E-4D7F-BC92-44FF80252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1028" name="Group 247">
              <a:extLst>
                <a:ext uri="{FF2B5EF4-FFF2-40B4-BE49-F238E27FC236}">
                  <a16:creationId xmlns:a16="http://schemas.microsoft.com/office/drawing/2014/main" id="{693714ED-47C1-4990-A215-3454ECBB44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033" name="Line 248">
                <a:extLst>
                  <a:ext uri="{FF2B5EF4-FFF2-40B4-BE49-F238E27FC236}">
                    <a16:creationId xmlns:a16="http://schemas.microsoft.com/office/drawing/2014/main" id="{96F45D23-3136-41B4-9F2E-92290BC83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34" name="Line 249">
                <a:extLst>
                  <a:ext uri="{FF2B5EF4-FFF2-40B4-BE49-F238E27FC236}">
                    <a16:creationId xmlns:a16="http://schemas.microsoft.com/office/drawing/2014/main" id="{0A7BF404-54FD-4365-BF21-69DA84200F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35" name="Line 250">
                <a:extLst>
                  <a:ext uri="{FF2B5EF4-FFF2-40B4-BE49-F238E27FC236}">
                    <a16:creationId xmlns:a16="http://schemas.microsoft.com/office/drawing/2014/main" id="{0156E9CE-D3C8-40F8-B404-CC0725FB53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1029" name="Group 251">
              <a:extLst>
                <a:ext uri="{FF2B5EF4-FFF2-40B4-BE49-F238E27FC236}">
                  <a16:creationId xmlns:a16="http://schemas.microsoft.com/office/drawing/2014/main" id="{755E7404-CB9A-4B17-B69B-73F8C2B885E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030" name="Line 252">
                <a:extLst>
                  <a:ext uri="{FF2B5EF4-FFF2-40B4-BE49-F238E27FC236}">
                    <a16:creationId xmlns:a16="http://schemas.microsoft.com/office/drawing/2014/main" id="{6A582521-9120-46E1-8B2C-C416761F4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31" name="Line 253">
                <a:extLst>
                  <a:ext uri="{FF2B5EF4-FFF2-40B4-BE49-F238E27FC236}">
                    <a16:creationId xmlns:a16="http://schemas.microsoft.com/office/drawing/2014/main" id="{8F8EFE43-9EBA-471E-B401-0D4347379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1032" name="Line 254">
                <a:extLst>
                  <a:ext uri="{FF2B5EF4-FFF2-40B4-BE49-F238E27FC236}">
                    <a16:creationId xmlns:a16="http://schemas.microsoft.com/office/drawing/2014/main" id="{B7889309-043A-45F9-BE64-8D0915AD6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41022" name="Line 260">
            <a:extLst>
              <a:ext uri="{FF2B5EF4-FFF2-40B4-BE49-F238E27FC236}">
                <a16:creationId xmlns:a16="http://schemas.microsoft.com/office/drawing/2014/main" id="{D28EC460-F7C6-4CA3-ABA0-D44DA427B9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8114" y="4079875"/>
            <a:ext cx="1587" cy="230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8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B0C2A3FD-CD1E-4985-86F3-93CBF0B16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Comunicazione punto a punto: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95F3CCC-660E-42FC-9584-275ACA67DDF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828800" y="1371600"/>
            <a:ext cx="4495800" cy="4648200"/>
          </a:xfrm>
        </p:spPr>
        <p:txBody>
          <a:bodyPr/>
          <a:lstStyle/>
          <a:p>
            <a:pPr eaLnBrk="1" hangingPunct="1"/>
            <a:r>
              <a:rPr lang="en-US" altLang="it-IT" dirty="0" err="1">
                <a:solidFill>
                  <a:srgbClr val="FF0000"/>
                </a:solidFill>
              </a:rPr>
              <a:t>Gli</a:t>
            </a:r>
            <a:r>
              <a:rPr lang="en-US" altLang="it-IT" dirty="0">
                <a:solidFill>
                  <a:srgbClr val="FF0000"/>
                </a:solidFill>
              </a:rPr>
              <a:t> hosts</a:t>
            </a:r>
            <a:endParaRPr lang="en-US" altLang="it-IT" sz="2400" dirty="0"/>
          </a:p>
          <a:p>
            <a:pPr lvl="1" eaLnBrk="1" hangingPunct="1"/>
            <a:r>
              <a:rPr lang="en-US" altLang="it-IT" sz="2000" dirty="0" err="1"/>
              <a:t>fanno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girare</a:t>
            </a:r>
            <a:r>
              <a:rPr lang="en-US" altLang="it-IT" sz="2000" dirty="0"/>
              <a:t> </a:t>
            </a:r>
            <a:r>
              <a:rPr lang="en-US" altLang="it-IT" sz="2000" dirty="0" err="1"/>
              <a:t>applicazioni</a:t>
            </a:r>
            <a:endParaRPr lang="en-US" altLang="it-IT" sz="2000" dirty="0"/>
          </a:p>
          <a:p>
            <a:pPr lvl="1" eaLnBrk="1" hangingPunct="1"/>
            <a:r>
              <a:rPr lang="en-US" altLang="it-IT" sz="2000" dirty="0"/>
              <a:t>e.g. Web, email</a:t>
            </a:r>
          </a:p>
          <a:p>
            <a:pPr lvl="1" eaLnBrk="1" hangingPunct="1"/>
            <a:r>
              <a:rPr lang="en-US" altLang="it-IT" sz="2000" dirty="0"/>
              <a:t>al ”</a:t>
            </a:r>
            <a:r>
              <a:rPr lang="en-US" altLang="it-IT" sz="2000" dirty="0" err="1"/>
              <a:t>bordo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della</a:t>
            </a:r>
            <a:r>
              <a:rPr lang="en-US" altLang="it-IT" sz="2000" dirty="0"/>
              <a:t> rete” (Edge)</a:t>
            </a:r>
          </a:p>
          <a:p>
            <a:pPr eaLnBrk="1" hangingPunct="1"/>
            <a:r>
              <a:rPr lang="en-US" altLang="it-IT" dirty="0" err="1">
                <a:solidFill>
                  <a:srgbClr val="FF0000"/>
                </a:solidFill>
              </a:rPr>
              <a:t>Modello</a:t>
            </a:r>
            <a:r>
              <a:rPr lang="en-US" altLang="it-IT" dirty="0">
                <a:solidFill>
                  <a:srgbClr val="FF0000"/>
                </a:solidFill>
              </a:rPr>
              <a:t> client/server</a:t>
            </a:r>
            <a:endParaRPr lang="en-US" altLang="it-IT" sz="2400" dirty="0"/>
          </a:p>
          <a:p>
            <a:pPr lvl="1" eaLnBrk="1" hangingPunct="1"/>
            <a:r>
              <a:rPr lang="en-US" altLang="it-IT" sz="2000" dirty="0"/>
              <a:t>Server “always on”</a:t>
            </a:r>
          </a:p>
          <a:p>
            <a:pPr lvl="1" eaLnBrk="1" hangingPunct="1"/>
            <a:r>
              <a:rPr lang="en-US" altLang="it-IT" sz="2000" dirty="0"/>
              <a:t>e.g. Web browser/server; email client/server</a:t>
            </a:r>
          </a:p>
          <a:p>
            <a:pPr eaLnBrk="1" hangingPunct="1"/>
            <a:r>
              <a:rPr lang="en-US" altLang="it-IT" dirty="0" err="1">
                <a:solidFill>
                  <a:srgbClr val="FF0000"/>
                </a:solidFill>
              </a:rPr>
              <a:t>Modello</a:t>
            </a:r>
            <a:r>
              <a:rPr lang="en-US" altLang="it-IT" dirty="0">
                <a:solidFill>
                  <a:srgbClr val="FF0000"/>
                </a:solidFill>
              </a:rPr>
              <a:t> peer2peer</a:t>
            </a:r>
            <a:endParaRPr lang="en-US" altLang="it-IT" sz="2400" dirty="0"/>
          </a:p>
          <a:p>
            <a:pPr lvl="1" eaLnBrk="1" hangingPunct="1"/>
            <a:r>
              <a:rPr lang="en-US" altLang="it-IT" sz="2000" dirty="0" err="1"/>
              <a:t>Uso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minimale</a:t>
            </a:r>
            <a:r>
              <a:rPr lang="en-US" altLang="it-IT" sz="2000" dirty="0"/>
              <a:t> di servers</a:t>
            </a:r>
          </a:p>
          <a:p>
            <a:pPr lvl="1" eaLnBrk="1" hangingPunct="1"/>
            <a:r>
              <a:rPr lang="en-US" altLang="it-IT" sz="2000" dirty="0"/>
              <a:t>e.g. Gnutella, </a:t>
            </a:r>
            <a:r>
              <a:rPr lang="en-US" altLang="it-IT" sz="2000" dirty="0" err="1"/>
              <a:t>KaZaA</a:t>
            </a:r>
            <a:r>
              <a:rPr lang="en-US" altLang="it-IT" sz="2000" dirty="0"/>
              <a:t>, Skype</a:t>
            </a:r>
          </a:p>
        </p:txBody>
      </p:sp>
      <p:sp>
        <p:nvSpPr>
          <p:cNvPr id="228" name="Segnaposto piè di pagina 5">
            <a:extLst>
              <a:ext uri="{FF2B5EF4-FFF2-40B4-BE49-F238E27FC236}">
                <a16:creationId xmlns:a16="http://schemas.microsoft.com/office/drawing/2014/main" id="{B9D0B88F-B487-4C9F-A763-738EBEF0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3013" name="Segnaposto numero diapositiva 6">
            <a:extLst>
              <a:ext uri="{FF2B5EF4-FFF2-40B4-BE49-F238E27FC236}">
                <a16:creationId xmlns:a16="http://schemas.microsoft.com/office/drawing/2014/main" id="{BEBB40A1-C1DA-4ECC-9454-42DF2CBB0C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7CF4CB51-6640-470C-9D2F-6A0E285ED5BC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29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014" name="Freeform 12">
            <a:extLst>
              <a:ext uri="{FF2B5EF4-FFF2-40B4-BE49-F238E27FC236}">
                <a16:creationId xmlns:a16="http://schemas.microsoft.com/office/drawing/2014/main" id="{CD9D43F8-1F75-46E1-9DAC-21C8C880A6CF}"/>
              </a:ext>
            </a:extLst>
          </p:cNvPr>
          <p:cNvSpPr>
            <a:spLocks/>
          </p:cNvSpPr>
          <p:nvPr/>
        </p:nvSpPr>
        <p:spPr bwMode="auto">
          <a:xfrm>
            <a:off x="8293100" y="2200276"/>
            <a:ext cx="1798638" cy="1674813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15" name="Freeform 13">
            <a:extLst>
              <a:ext uri="{FF2B5EF4-FFF2-40B4-BE49-F238E27FC236}">
                <a16:creationId xmlns:a16="http://schemas.microsoft.com/office/drawing/2014/main" id="{238B543D-4697-4A2C-840E-9E02CB71CF31}"/>
              </a:ext>
            </a:extLst>
          </p:cNvPr>
          <p:cNvSpPr>
            <a:spLocks/>
          </p:cNvSpPr>
          <p:nvPr/>
        </p:nvSpPr>
        <p:spPr bwMode="auto">
          <a:xfrm>
            <a:off x="6413500" y="2057400"/>
            <a:ext cx="1866900" cy="1589088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16" name="Freeform 14">
            <a:extLst>
              <a:ext uri="{FF2B5EF4-FFF2-40B4-BE49-F238E27FC236}">
                <a16:creationId xmlns:a16="http://schemas.microsoft.com/office/drawing/2014/main" id="{2B680795-C0D4-4454-A92B-8387F33C841F}"/>
              </a:ext>
            </a:extLst>
          </p:cNvPr>
          <p:cNvSpPr>
            <a:spLocks/>
          </p:cNvSpPr>
          <p:nvPr/>
        </p:nvSpPr>
        <p:spPr bwMode="auto">
          <a:xfrm>
            <a:off x="6781801" y="3508376"/>
            <a:ext cx="2974975" cy="2219325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17" name="Group 233">
            <a:extLst>
              <a:ext uri="{FF2B5EF4-FFF2-40B4-BE49-F238E27FC236}">
                <a16:creationId xmlns:a16="http://schemas.microsoft.com/office/drawing/2014/main" id="{D99B2224-9111-4CE8-833D-ED9910C86109}"/>
              </a:ext>
            </a:extLst>
          </p:cNvPr>
          <p:cNvGrpSpPr>
            <a:grpSpLocks/>
          </p:cNvGrpSpPr>
          <p:nvPr/>
        </p:nvGrpSpPr>
        <p:grpSpPr bwMode="auto">
          <a:xfrm>
            <a:off x="5840414" y="1785938"/>
            <a:ext cx="1100137" cy="874712"/>
            <a:chOff x="3541" y="495"/>
            <a:chExt cx="693" cy="551"/>
          </a:xfrm>
        </p:grpSpPr>
        <p:sp>
          <p:nvSpPr>
            <p:cNvPr id="43236" name="Freeform 232">
              <a:extLst>
                <a:ext uri="{FF2B5EF4-FFF2-40B4-BE49-F238E27FC236}">
                  <a16:creationId xmlns:a16="http://schemas.microsoft.com/office/drawing/2014/main" id="{2CE4FA12-2F34-4FBF-91BB-E74B0B7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" y="495"/>
              <a:ext cx="693" cy="551"/>
            </a:xfrm>
            <a:custGeom>
              <a:avLst/>
              <a:gdLst>
                <a:gd name="T0" fmla="*/ 77 w 693"/>
                <a:gd name="T1" fmla="*/ 63 h 551"/>
                <a:gd name="T2" fmla="*/ 35 w 693"/>
                <a:gd name="T3" fmla="*/ 255 h 551"/>
                <a:gd name="T4" fmla="*/ 35 w 693"/>
                <a:gd name="T5" fmla="*/ 447 h 551"/>
                <a:gd name="T6" fmla="*/ 245 w 693"/>
                <a:gd name="T7" fmla="*/ 513 h 551"/>
                <a:gd name="T8" fmla="*/ 431 w 693"/>
                <a:gd name="T9" fmla="*/ 543 h 551"/>
                <a:gd name="T10" fmla="*/ 647 w 693"/>
                <a:gd name="T11" fmla="*/ 465 h 551"/>
                <a:gd name="T12" fmla="*/ 689 w 693"/>
                <a:gd name="T13" fmla="*/ 303 h 551"/>
                <a:gd name="T14" fmla="*/ 671 w 693"/>
                <a:gd name="T15" fmla="*/ 105 h 551"/>
                <a:gd name="T16" fmla="*/ 617 w 693"/>
                <a:gd name="T17" fmla="*/ 39 h 551"/>
                <a:gd name="T18" fmla="*/ 311 w 693"/>
                <a:gd name="T19" fmla="*/ 3 h 551"/>
                <a:gd name="T20" fmla="*/ 77 w 693"/>
                <a:gd name="T21" fmla="*/ 63 h 5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93"/>
                <a:gd name="T34" fmla="*/ 0 h 551"/>
                <a:gd name="T35" fmla="*/ 693 w 693"/>
                <a:gd name="T36" fmla="*/ 551 h 5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93" h="551">
                  <a:moveTo>
                    <a:pt x="77" y="63"/>
                  </a:moveTo>
                  <a:cubicBezTo>
                    <a:pt x="31" y="105"/>
                    <a:pt x="42" y="191"/>
                    <a:pt x="35" y="255"/>
                  </a:cubicBezTo>
                  <a:cubicBezTo>
                    <a:pt x="28" y="319"/>
                    <a:pt x="0" y="404"/>
                    <a:pt x="35" y="447"/>
                  </a:cubicBezTo>
                  <a:cubicBezTo>
                    <a:pt x="70" y="490"/>
                    <a:pt x="179" y="497"/>
                    <a:pt x="245" y="513"/>
                  </a:cubicBezTo>
                  <a:cubicBezTo>
                    <a:pt x="311" y="529"/>
                    <a:pt x="364" y="551"/>
                    <a:pt x="431" y="543"/>
                  </a:cubicBezTo>
                  <a:cubicBezTo>
                    <a:pt x="498" y="535"/>
                    <a:pt x="604" y="505"/>
                    <a:pt x="647" y="465"/>
                  </a:cubicBezTo>
                  <a:cubicBezTo>
                    <a:pt x="690" y="425"/>
                    <a:pt x="685" y="363"/>
                    <a:pt x="689" y="303"/>
                  </a:cubicBezTo>
                  <a:cubicBezTo>
                    <a:pt x="693" y="243"/>
                    <a:pt x="683" y="149"/>
                    <a:pt x="671" y="105"/>
                  </a:cubicBezTo>
                  <a:cubicBezTo>
                    <a:pt x="659" y="61"/>
                    <a:pt x="677" y="56"/>
                    <a:pt x="617" y="39"/>
                  </a:cubicBezTo>
                  <a:cubicBezTo>
                    <a:pt x="557" y="22"/>
                    <a:pt x="401" y="0"/>
                    <a:pt x="311" y="3"/>
                  </a:cubicBezTo>
                  <a:cubicBezTo>
                    <a:pt x="221" y="6"/>
                    <a:pt x="123" y="21"/>
                    <a:pt x="77" y="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43237" name="Object 16">
              <a:extLst>
                <a:ext uri="{FF2B5EF4-FFF2-40B4-BE49-F238E27FC236}">
                  <a16:creationId xmlns:a16="http://schemas.microsoft.com/office/drawing/2014/main" id="{A117D5F6-E1DE-4B17-BFAE-8AF293B587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2" y="544"/>
            <a:ext cx="586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">
                    <p:embed/>
                  </p:oleObj>
                </mc:Choice>
                <mc:Fallback>
                  <p:oleObj name="Clip" r:id="rId3" imgW="1307263" imgH="1084139" progId="">
                    <p:embed/>
                    <p:pic>
                      <p:nvPicPr>
                        <p:cNvPr id="43237" name="Object 16">
                          <a:extLst>
                            <a:ext uri="{FF2B5EF4-FFF2-40B4-BE49-F238E27FC236}">
                              <a16:creationId xmlns:a16="http://schemas.microsoft.com/office/drawing/2014/main" id="{A117D5F6-E1DE-4B17-BFAE-8AF293B587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2" y="544"/>
                          <a:ext cx="586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3018" name="Object 17">
            <a:extLst>
              <a:ext uri="{FF2B5EF4-FFF2-40B4-BE49-F238E27FC236}">
                <a16:creationId xmlns:a16="http://schemas.microsoft.com/office/drawing/2014/main" id="{12B02C4F-C013-4B21-9946-56F8977D1E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85000" y="2311400"/>
          <a:ext cx="2794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681706" imgH="480401" progId="">
                  <p:embed/>
                </p:oleObj>
              </mc:Choice>
              <mc:Fallback>
                <p:oleObj name="Clip" r:id="rId5" imgW="681706" imgH="480401" progId="">
                  <p:embed/>
                  <p:pic>
                    <p:nvPicPr>
                      <p:cNvPr id="43018" name="Object 17">
                        <a:extLst>
                          <a:ext uri="{FF2B5EF4-FFF2-40B4-BE49-F238E27FC236}">
                            <a16:creationId xmlns:a16="http://schemas.microsoft.com/office/drawing/2014/main" id="{12B02C4F-C013-4B21-9946-56F8977D1E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0" y="2311400"/>
                        <a:ext cx="2794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Line 18">
            <a:extLst>
              <a:ext uri="{FF2B5EF4-FFF2-40B4-BE49-F238E27FC236}">
                <a16:creationId xmlns:a16="http://schemas.microsoft.com/office/drawing/2014/main" id="{11E95B5B-EC91-4EAE-89CE-A759127899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375" y="2433639"/>
            <a:ext cx="11430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20" name="Group 19">
            <a:extLst>
              <a:ext uri="{FF2B5EF4-FFF2-40B4-BE49-F238E27FC236}">
                <a16:creationId xmlns:a16="http://schemas.microsoft.com/office/drawing/2014/main" id="{40E4ECD8-FCC7-4919-B2C6-69425D944845}"/>
              </a:ext>
            </a:extLst>
          </p:cNvPr>
          <p:cNvGrpSpPr>
            <a:grpSpLocks/>
          </p:cNvGrpSpPr>
          <p:nvPr/>
        </p:nvGrpSpPr>
        <p:grpSpPr bwMode="auto">
          <a:xfrm>
            <a:off x="6530976" y="2787650"/>
            <a:ext cx="733425" cy="319088"/>
            <a:chOff x="3552" y="246"/>
            <a:chExt cx="527" cy="248"/>
          </a:xfrm>
        </p:grpSpPr>
        <p:graphicFrame>
          <p:nvGraphicFramePr>
            <p:cNvPr id="43233" name="Object 20">
              <a:extLst>
                <a:ext uri="{FF2B5EF4-FFF2-40B4-BE49-F238E27FC236}">
                  <a16:creationId xmlns:a16="http://schemas.microsoft.com/office/drawing/2014/main" id="{423C046D-A41C-48FA-A522-CBC77DDB11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">
                    <p:embed/>
                  </p:oleObj>
                </mc:Choice>
                <mc:Fallback>
                  <p:oleObj name="Clip" r:id="rId7" imgW="1307263" imgH="1084139" progId="">
                    <p:embed/>
                    <p:pic>
                      <p:nvPicPr>
                        <p:cNvPr id="43233" name="Object 20">
                          <a:extLst>
                            <a:ext uri="{FF2B5EF4-FFF2-40B4-BE49-F238E27FC236}">
                              <a16:creationId xmlns:a16="http://schemas.microsoft.com/office/drawing/2014/main" id="{423C046D-A41C-48FA-A522-CBC77DDB11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234" name="Object 21">
              <a:extLst>
                <a:ext uri="{FF2B5EF4-FFF2-40B4-BE49-F238E27FC236}">
                  <a16:creationId xmlns:a16="http://schemas.microsoft.com/office/drawing/2014/main" id="{4431AE4E-4DE0-44A6-AE9C-C2FF9CA0EA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681706" imgH="480401" progId="">
                    <p:embed/>
                  </p:oleObj>
                </mc:Choice>
                <mc:Fallback>
                  <p:oleObj name="Clip" r:id="rId8" imgW="681706" imgH="480401" progId="">
                    <p:embed/>
                    <p:pic>
                      <p:nvPicPr>
                        <p:cNvPr id="43234" name="Object 21">
                          <a:extLst>
                            <a:ext uri="{FF2B5EF4-FFF2-40B4-BE49-F238E27FC236}">
                              <a16:creationId xmlns:a16="http://schemas.microsoft.com/office/drawing/2014/main" id="{4431AE4E-4DE0-44A6-AE9C-C2FF9CA0EA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35" name="Line 22">
              <a:extLst>
                <a:ext uri="{FF2B5EF4-FFF2-40B4-BE49-F238E27FC236}">
                  <a16:creationId xmlns:a16="http://schemas.microsoft.com/office/drawing/2014/main" id="{7D9B15C6-4A3B-4D8B-95D3-3FCABC314A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43021" name="Group 23">
            <a:extLst>
              <a:ext uri="{FF2B5EF4-FFF2-40B4-BE49-F238E27FC236}">
                <a16:creationId xmlns:a16="http://schemas.microsoft.com/office/drawing/2014/main" id="{53B7B683-B452-4B20-A4A7-DC1A2182CCE2}"/>
              </a:ext>
            </a:extLst>
          </p:cNvPr>
          <p:cNvGrpSpPr>
            <a:grpSpLocks/>
          </p:cNvGrpSpPr>
          <p:nvPr/>
        </p:nvGrpSpPr>
        <p:grpSpPr bwMode="auto">
          <a:xfrm>
            <a:off x="6907213" y="2574926"/>
            <a:ext cx="69850" cy="214313"/>
            <a:chOff x="3842" y="406"/>
            <a:chExt cx="51" cy="167"/>
          </a:xfrm>
        </p:grpSpPr>
        <p:sp>
          <p:nvSpPr>
            <p:cNvPr id="43230" name="Oval 24">
              <a:extLst>
                <a:ext uri="{FF2B5EF4-FFF2-40B4-BE49-F238E27FC236}">
                  <a16:creationId xmlns:a16="http://schemas.microsoft.com/office/drawing/2014/main" id="{203CED3A-3165-4975-97CD-8CEC3F9B5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31" name="Oval 25">
              <a:extLst>
                <a:ext uri="{FF2B5EF4-FFF2-40B4-BE49-F238E27FC236}">
                  <a16:creationId xmlns:a16="http://schemas.microsoft.com/office/drawing/2014/main" id="{B9F6080C-87F8-4E1B-AD7E-568A8D82B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32" name="Oval 26">
              <a:extLst>
                <a:ext uri="{FF2B5EF4-FFF2-40B4-BE49-F238E27FC236}">
                  <a16:creationId xmlns:a16="http://schemas.microsoft.com/office/drawing/2014/main" id="{53E59347-74DE-4259-B6B8-1BDF8A366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22" name="Group 27">
            <a:extLst>
              <a:ext uri="{FF2B5EF4-FFF2-40B4-BE49-F238E27FC236}">
                <a16:creationId xmlns:a16="http://schemas.microsoft.com/office/drawing/2014/main" id="{0D7A19AA-7176-47E6-8A6B-3A377908BE21}"/>
              </a:ext>
            </a:extLst>
          </p:cNvPr>
          <p:cNvGrpSpPr>
            <a:grpSpLocks/>
          </p:cNvGrpSpPr>
          <p:nvPr/>
        </p:nvGrpSpPr>
        <p:grpSpPr bwMode="auto">
          <a:xfrm>
            <a:off x="7377113" y="3078164"/>
            <a:ext cx="209550" cy="395287"/>
            <a:chOff x="4180" y="783"/>
            <a:chExt cx="150" cy="307"/>
          </a:xfrm>
        </p:grpSpPr>
        <p:sp>
          <p:nvSpPr>
            <p:cNvPr id="43222" name="AutoShape 28">
              <a:extLst>
                <a:ext uri="{FF2B5EF4-FFF2-40B4-BE49-F238E27FC236}">
                  <a16:creationId xmlns:a16="http://schemas.microsoft.com/office/drawing/2014/main" id="{FA07E406-D83C-4A31-8137-EC6C66886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3" name="Rectangle 29">
              <a:extLst>
                <a:ext uri="{FF2B5EF4-FFF2-40B4-BE49-F238E27FC236}">
                  <a16:creationId xmlns:a16="http://schemas.microsoft.com/office/drawing/2014/main" id="{9AD97CCA-5E21-4258-B1B1-78DE476BA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4" name="Rectangle 30">
              <a:extLst>
                <a:ext uri="{FF2B5EF4-FFF2-40B4-BE49-F238E27FC236}">
                  <a16:creationId xmlns:a16="http://schemas.microsoft.com/office/drawing/2014/main" id="{EDCEF548-F680-42D7-9938-5542A51A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5" name="AutoShape 31">
              <a:extLst>
                <a:ext uri="{FF2B5EF4-FFF2-40B4-BE49-F238E27FC236}">
                  <a16:creationId xmlns:a16="http://schemas.microsoft.com/office/drawing/2014/main" id="{74E2BBF0-B429-4BE4-A3BF-C9FC4EAA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6" name="Line 32">
              <a:extLst>
                <a:ext uri="{FF2B5EF4-FFF2-40B4-BE49-F238E27FC236}">
                  <a16:creationId xmlns:a16="http://schemas.microsoft.com/office/drawing/2014/main" id="{0DB4C9FB-0189-4DB1-BD92-CD52DB86A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27" name="Line 33">
              <a:extLst>
                <a:ext uri="{FF2B5EF4-FFF2-40B4-BE49-F238E27FC236}">
                  <a16:creationId xmlns:a16="http://schemas.microsoft.com/office/drawing/2014/main" id="{24104421-3650-4938-9528-192C8E84AE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28" name="Rectangle 34">
              <a:extLst>
                <a:ext uri="{FF2B5EF4-FFF2-40B4-BE49-F238E27FC236}">
                  <a16:creationId xmlns:a16="http://schemas.microsoft.com/office/drawing/2014/main" id="{2268ACD5-E2DC-4DF5-9E91-FD488A499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9" name="Rectangle 35">
              <a:extLst>
                <a:ext uri="{FF2B5EF4-FFF2-40B4-BE49-F238E27FC236}">
                  <a16:creationId xmlns:a16="http://schemas.microsoft.com/office/drawing/2014/main" id="{DCCED23F-D6D0-4179-B238-26E194BEA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23" name="Group 36">
            <a:extLst>
              <a:ext uri="{FF2B5EF4-FFF2-40B4-BE49-F238E27FC236}">
                <a16:creationId xmlns:a16="http://schemas.microsoft.com/office/drawing/2014/main" id="{2927CB67-1ADD-4574-8DA3-9416541338F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689851" y="3155951"/>
            <a:ext cx="80963" cy="233363"/>
            <a:chOff x="3842" y="406"/>
            <a:chExt cx="51" cy="167"/>
          </a:xfrm>
        </p:grpSpPr>
        <p:sp>
          <p:nvSpPr>
            <p:cNvPr id="43219" name="Oval 37">
              <a:extLst>
                <a:ext uri="{FF2B5EF4-FFF2-40B4-BE49-F238E27FC236}">
                  <a16:creationId xmlns:a16="http://schemas.microsoft.com/office/drawing/2014/main" id="{877F6B50-CF41-473E-9112-1D2469754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0" name="Oval 38">
              <a:extLst>
                <a:ext uri="{FF2B5EF4-FFF2-40B4-BE49-F238E27FC236}">
                  <a16:creationId xmlns:a16="http://schemas.microsoft.com/office/drawing/2014/main" id="{54B2AF94-DEF1-496B-9249-12D54F201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21" name="Oval 39">
              <a:extLst>
                <a:ext uri="{FF2B5EF4-FFF2-40B4-BE49-F238E27FC236}">
                  <a16:creationId xmlns:a16="http://schemas.microsoft.com/office/drawing/2014/main" id="{23CA210F-D347-4447-9634-C7BCED582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3024" name="Line 40">
            <a:extLst>
              <a:ext uri="{FF2B5EF4-FFF2-40B4-BE49-F238E27FC236}">
                <a16:creationId xmlns:a16="http://schemas.microsoft.com/office/drawing/2014/main" id="{4C9A311D-0034-47C6-81E9-FB692FFE5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3638" y="2986089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5" name="Line 41">
            <a:extLst>
              <a:ext uri="{FF2B5EF4-FFF2-40B4-BE49-F238E27FC236}">
                <a16:creationId xmlns:a16="http://schemas.microsoft.com/office/drawing/2014/main" id="{8D2535BA-0BEF-4E2F-A6C6-F27B7B55D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6814" y="2982913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6" name="Line 42">
            <a:extLst>
              <a:ext uri="{FF2B5EF4-FFF2-40B4-BE49-F238E27FC236}">
                <a16:creationId xmlns:a16="http://schemas.microsoft.com/office/drawing/2014/main" id="{8EC08FA2-620E-49B2-A5FA-0926962E1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2114" y="2981325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7" name="Line 43">
            <a:extLst>
              <a:ext uri="{FF2B5EF4-FFF2-40B4-BE49-F238E27FC236}">
                <a16:creationId xmlns:a16="http://schemas.microsoft.com/office/drawing/2014/main" id="{EBA1FEC4-973C-4B28-8CBA-3FE9FCDA9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3601" y="2446338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8" name="Line 44">
            <a:extLst>
              <a:ext uri="{FF2B5EF4-FFF2-40B4-BE49-F238E27FC236}">
                <a16:creationId xmlns:a16="http://schemas.microsoft.com/office/drawing/2014/main" id="{56DE1CAA-0B34-4BE0-986B-4501767D8A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6301" y="2732088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29" name="Line 45">
            <a:extLst>
              <a:ext uri="{FF2B5EF4-FFF2-40B4-BE49-F238E27FC236}">
                <a16:creationId xmlns:a16="http://schemas.microsoft.com/office/drawing/2014/main" id="{AEB6773D-371D-431E-A684-BD776F6A73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3350" y="2817813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30" name="Group 46">
            <a:extLst>
              <a:ext uri="{FF2B5EF4-FFF2-40B4-BE49-F238E27FC236}">
                <a16:creationId xmlns:a16="http://schemas.microsoft.com/office/drawing/2014/main" id="{7314CBA8-B657-4400-BEC9-C90DE631789C}"/>
              </a:ext>
            </a:extLst>
          </p:cNvPr>
          <p:cNvGrpSpPr>
            <a:grpSpLocks/>
          </p:cNvGrpSpPr>
          <p:nvPr/>
        </p:nvGrpSpPr>
        <p:grpSpPr bwMode="auto">
          <a:xfrm>
            <a:off x="7872413" y="3055939"/>
            <a:ext cx="209550" cy="395287"/>
            <a:chOff x="4180" y="783"/>
            <a:chExt cx="150" cy="307"/>
          </a:xfrm>
        </p:grpSpPr>
        <p:sp>
          <p:nvSpPr>
            <p:cNvPr id="43211" name="AutoShape 47">
              <a:extLst>
                <a:ext uri="{FF2B5EF4-FFF2-40B4-BE49-F238E27FC236}">
                  <a16:creationId xmlns:a16="http://schemas.microsoft.com/office/drawing/2014/main" id="{5BCB3903-0682-4D21-B98B-6402BC292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2" name="Rectangle 48">
              <a:extLst>
                <a:ext uri="{FF2B5EF4-FFF2-40B4-BE49-F238E27FC236}">
                  <a16:creationId xmlns:a16="http://schemas.microsoft.com/office/drawing/2014/main" id="{5F8DB702-FA17-4C9F-95DC-0290CFBC6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3" name="Rectangle 49">
              <a:extLst>
                <a:ext uri="{FF2B5EF4-FFF2-40B4-BE49-F238E27FC236}">
                  <a16:creationId xmlns:a16="http://schemas.microsoft.com/office/drawing/2014/main" id="{215E30D8-5C51-4179-B63E-97BDE2012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4" name="AutoShape 50">
              <a:extLst>
                <a:ext uri="{FF2B5EF4-FFF2-40B4-BE49-F238E27FC236}">
                  <a16:creationId xmlns:a16="http://schemas.microsoft.com/office/drawing/2014/main" id="{2864EB9D-8A7B-4834-8EF4-BF85EF43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5" name="Line 51">
              <a:extLst>
                <a:ext uri="{FF2B5EF4-FFF2-40B4-BE49-F238E27FC236}">
                  <a16:creationId xmlns:a16="http://schemas.microsoft.com/office/drawing/2014/main" id="{AFBD4694-E71C-4FE5-B5AC-54C484977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16" name="Line 52">
              <a:extLst>
                <a:ext uri="{FF2B5EF4-FFF2-40B4-BE49-F238E27FC236}">
                  <a16:creationId xmlns:a16="http://schemas.microsoft.com/office/drawing/2014/main" id="{F50FC538-A8D2-484A-8FDA-AC1D7C9FB3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17" name="Rectangle 53">
              <a:extLst>
                <a:ext uri="{FF2B5EF4-FFF2-40B4-BE49-F238E27FC236}">
                  <a16:creationId xmlns:a16="http://schemas.microsoft.com/office/drawing/2014/main" id="{F7FC0E8B-3F6E-4D71-8A62-3BDC797A2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218" name="Rectangle 54">
              <a:extLst>
                <a:ext uri="{FF2B5EF4-FFF2-40B4-BE49-F238E27FC236}">
                  <a16:creationId xmlns:a16="http://schemas.microsoft.com/office/drawing/2014/main" id="{2AEAB34A-A2E1-4AA6-ACD6-DCAA5C29D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31" name="Group 55">
            <a:extLst>
              <a:ext uri="{FF2B5EF4-FFF2-40B4-BE49-F238E27FC236}">
                <a16:creationId xmlns:a16="http://schemas.microsoft.com/office/drawing/2014/main" id="{12B7AC05-65D2-4ACB-A37B-23217145AAF0}"/>
              </a:ext>
            </a:extLst>
          </p:cNvPr>
          <p:cNvGrpSpPr>
            <a:grpSpLocks/>
          </p:cNvGrpSpPr>
          <p:nvPr/>
        </p:nvGrpSpPr>
        <p:grpSpPr bwMode="auto">
          <a:xfrm>
            <a:off x="6915151" y="3675063"/>
            <a:ext cx="479425" cy="925512"/>
            <a:chOff x="3314" y="1248"/>
            <a:chExt cx="344" cy="694"/>
          </a:xfrm>
        </p:grpSpPr>
        <p:graphicFrame>
          <p:nvGraphicFramePr>
            <p:cNvPr id="43202" name="Object 56">
              <a:extLst>
                <a:ext uri="{FF2B5EF4-FFF2-40B4-BE49-F238E27FC236}">
                  <a16:creationId xmlns:a16="http://schemas.microsoft.com/office/drawing/2014/main" id="{DEB94BD9-B9D1-4983-8708-E60E2CBF07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7263" imgH="1084139" progId="">
                    <p:embed/>
                  </p:oleObj>
                </mc:Choice>
                <mc:Fallback>
                  <p:oleObj name="Clip" r:id="rId9" imgW="1307263" imgH="1084139" progId="">
                    <p:embed/>
                    <p:pic>
                      <p:nvPicPr>
                        <p:cNvPr id="43202" name="Object 56">
                          <a:extLst>
                            <a:ext uri="{FF2B5EF4-FFF2-40B4-BE49-F238E27FC236}">
                              <a16:creationId xmlns:a16="http://schemas.microsoft.com/office/drawing/2014/main" id="{DEB94BD9-B9D1-4983-8708-E60E2CBF07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03" name="Line 57">
              <a:extLst>
                <a:ext uri="{FF2B5EF4-FFF2-40B4-BE49-F238E27FC236}">
                  <a16:creationId xmlns:a16="http://schemas.microsoft.com/office/drawing/2014/main" id="{F69FBB0B-6E13-4D84-AE2D-9AF00D244B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43204" name="Object 58">
              <a:extLst>
                <a:ext uri="{FF2B5EF4-FFF2-40B4-BE49-F238E27FC236}">
                  <a16:creationId xmlns:a16="http://schemas.microsoft.com/office/drawing/2014/main" id="{4E6C6164-AF79-41BA-85DF-AD769BCC3C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7263" imgH="1084139" progId="">
                    <p:embed/>
                  </p:oleObj>
                </mc:Choice>
                <mc:Fallback>
                  <p:oleObj name="Clip" r:id="rId10" imgW="1307263" imgH="1084139" progId="">
                    <p:embed/>
                    <p:pic>
                      <p:nvPicPr>
                        <p:cNvPr id="43204" name="Object 58">
                          <a:extLst>
                            <a:ext uri="{FF2B5EF4-FFF2-40B4-BE49-F238E27FC236}">
                              <a16:creationId xmlns:a16="http://schemas.microsoft.com/office/drawing/2014/main" id="{4E6C6164-AF79-41BA-85DF-AD769BCC3C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205" name="Line 59">
              <a:extLst>
                <a:ext uri="{FF2B5EF4-FFF2-40B4-BE49-F238E27FC236}">
                  <a16:creationId xmlns:a16="http://schemas.microsoft.com/office/drawing/2014/main" id="{324139D4-45F6-4FF5-9820-D83238FC4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43206" name="Group 60">
              <a:extLst>
                <a:ext uri="{FF2B5EF4-FFF2-40B4-BE49-F238E27FC236}">
                  <a16:creationId xmlns:a16="http://schemas.microsoft.com/office/drawing/2014/main" id="{9EE75257-0495-4849-A7F9-DFD85309F3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43208" name="Oval 61">
                <a:extLst>
                  <a:ext uri="{FF2B5EF4-FFF2-40B4-BE49-F238E27FC236}">
                    <a16:creationId xmlns:a16="http://schemas.microsoft.com/office/drawing/2014/main" id="{708FDF3A-C42D-42D8-952B-A2A944DD4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209" name="Oval 62">
                <a:extLst>
                  <a:ext uri="{FF2B5EF4-FFF2-40B4-BE49-F238E27FC236}">
                    <a16:creationId xmlns:a16="http://schemas.microsoft.com/office/drawing/2014/main" id="{F5682806-E513-4AE7-85D9-AA2BB3968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210" name="Oval 63">
                <a:extLst>
                  <a:ext uri="{FF2B5EF4-FFF2-40B4-BE49-F238E27FC236}">
                    <a16:creationId xmlns:a16="http://schemas.microsoft.com/office/drawing/2014/main" id="{54D28214-9471-4EE2-A5D6-1F7027A61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207" name="Line 64">
              <a:extLst>
                <a:ext uri="{FF2B5EF4-FFF2-40B4-BE49-F238E27FC236}">
                  <a16:creationId xmlns:a16="http://schemas.microsoft.com/office/drawing/2014/main" id="{97C01F98-FED5-4031-BC70-7C1987E7A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graphicFrame>
        <p:nvGraphicFramePr>
          <p:cNvPr id="43032" name="Object 65">
            <a:extLst>
              <a:ext uri="{FF2B5EF4-FFF2-40B4-BE49-F238E27FC236}">
                <a16:creationId xmlns:a16="http://schemas.microsoft.com/office/drawing/2014/main" id="{79A2F735-1680-4ED1-9EBA-10575C188B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83513" y="4684714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">
                  <p:embed/>
                </p:oleObj>
              </mc:Choice>
              <mc:Fallback>
                <p:oleObj name="Clip" r:id="rId11" imgW="1307263" imgH="1084139" progId="">
                  <p:embed/>
                  <p:pic>
                    <p:nvPicPr>
                      <p:cNvPr id="43032" name="Object 65">
                        <a:extLst>
                          <a:ext uri="{FF2B5EF4-FFF2-40B4-BE49-F238E27FC236}">
                            <a16:creationId xmlns:a16="http://schemas.microsoft.com/office/drawing/2014/main" id="{79A2F735-1680-4ED1-9EBA-10575C188B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3513" y="4684714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3" name="Object 66">
            <a:extLst>
              <a:ext uri="{FF2B5EF4-FFF2-40B4-BE49-F238E27FC236}">
                <a16:creationId xmlns:a16="http://schemas.microsoft.com/office/drawing/2014/main" id="{6F25D195-FED6-400F-8930-BEEBF23213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9151" y="467360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">
                  <p:embed/>
                </p:oleObj>
              </mc:Choice>
              <mc:Fallback>
                <p:oleObj name="Clip" r:id="rId12" imgW="1307263" imgH="1084139" progId="">
                  <p:embed/>
                  <p:pic>
                    <p:nvPicPr>
                      <p:cNvPr id="43033" name="Object 66">
                        <a:extLst>
                          <a:ext uri="{FF2B5EF4-FFF2-40B4-BE49-F238E27FC236}">
                            <a16:creationId xmlns:a16="http://schemas.microsoft.com/office/drawing/2014/main" id="{6F25D195-FED6-400F-8930-BEEBF23213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9151" y="467360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4" name="Oval 67">
            <a:extLst>
              <a:ext uri="{FF2B5EF4-FFF2-40B4-BE49-F238E27FC236}">
                <a16:creationId xmlns:a16="http://schemas.microsoft.com/office/drawing/2014/main" id="{35DF3DF6-7DDB-409E-BD82-EC3622D051C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585869" y="4777581"/>
            <a:ext cx="63500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5" name="Oval 68">
            <a:extLst>
              <a:ext uri="{FF2B5EF4-FFF2-40B4-BE49-F238E27FC236}">
                <a16:creationId xmlns:a16="http://schemas.microsoft.com/office/drawing/2014/main" id="{77BF593F-A12F-4185-B361-A54F8E9462F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70801" y="4775201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6" name="Oval 69">
            <a:extLst>
              <a:ext uri="{FF2B5EF4-FFF2-40B4-BE49-F238E27FC236}">
                <a16:creationId xmlns:a16="http://schemas.microsoft.com/office/drawing/2014/main" id="{A909AE3A-DE2C-41D1-94F8-F536EF2A212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48588" y="4779963"/>
            <a:ext cx="61913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 sz="2400">
              <a:latin typeface="Times New Roman" panose="02020603050405020304" pitchFamily="18" charset="0"/>
            </a:endParaRPr>
          </a:p>
        </p:txBody>
      </p:sp>
      <p:sp>
        <p:nvSpPr>
          <p:cNvPr id="43037" name="Line 70">
            <a:extLst>
              <a:ext uri="{FF2B5EF4-FFF2-40B4-BE49-F238E27FC236}">
                <a16:creationId xmlns:a16="http://schemas.microsoft.com/office/drawing/2014/main" id="{E54BBF87-30CC-44B0-A782-C3C676B712C0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008145" y="4660108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38" name="Line 71">
            <a:extLst>
              <a:ext uri="{FF2B5EF4-FFF2-40B4-BE49-F238E27FC236}">
                <a16:creationId xmlns:a16="http://schemas.microsoft.com/office/drawing/2014/main" id="{EA3459A4-4A65-41FA-9DC4-821BFC2DCAB4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381875" y="4651375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39" name="Line 72">
            <a:extLst>
              <a:ext uri="{FF2B5EF4-FFF2-40B4-BE49-F238E27FC236}">
                <a16:creationId xmlns:a16="http://schemas.microsoft.com/office/drawing/2014/main" id="{62BE4E88-9AD7-4114-8625-0E07A854024E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728744" y="4312444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0" name="Line 73">
            <a:extLst>
              <a:ext uri="{FF2B5EF4-FFF2-40B4-BE49-F238E27FC236}">
                <a16:creationId xmlns:a16="http://schemas.microsoft.com/office/drawing/2014/main" id="{8B0F382E-E2DD-4355-ABDA-7731BF4D66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4576" y="4251326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1" name="Line 74">
            <a:extLst>
              <a:ext uri="{FF2B5EF4-FFF2-40B4-BE49-F238E27FC236}">
                <a16:creationId xmlns:a16="http://schemas.microsoft.com/office/drawing/2014/main" id="{04E2A4CE-1322-4BA3-BD56-7383B9021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6238" y="4297363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42" name="Line 75">
            <a:extLst>
              <a:ext uri="{FF2B5EF4-FFF2-40B4-BE49-F238E27FC236}">
                <a16:creationId xmlns:a16="http://schemas.microsoft.com/office/drawing/2014/main" id="{F35B4EC9-B71C-40C3-8105-DC46197BDE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1575" y="4294188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aphicFrame>
        <p:nvGraphicFramePr>
          <p:cNvPr id="43043" name="Object 76">
            <a:extLst>
              <a:ext uri="{FF2B5EF4-FFF2-40B4-BE49-F238E27FC236}">
                <a16:creationId xmlns:a16="http://schemas.microsoft.com/office/drawing/2014/main" id="{29B3F98E-8EBB-4B28-80A5-677DE0A595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9375" y="384651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">
                  <p:embed/>
                </p:oleObj>
              </mc:Choice>
              <mc:Fallback>
                <p:oleObj name="Clip" r:id="rId13" imgW="982811" imgH="1208363" progId="">
                  <p:embed/>
                  <p:pic>
                    <p:nvPicPr>
                      <p:cNvPr id="43043" name="Object 76">
                        <a:extLst>
                          <a:ext uri="{FF2B5EF4-FFF2-40B4-BE49-F238E27FC236}">
                            <a16:creationId xmlns:a16="http://schemas.microsoft.com/office/drawing/2014/main" id="{29B3F98E-8EBB-4B28-80A5-677DE0A59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75" y="384651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44" name="Object 77">
            <a:extLst>
              <a:ext uri="{FF2B5EF4-FFF2-40B4-BE49-F238E27FC236}">
                <a16:creationId xmlns:a16="http://schemas.microsoft.com/office/drawing/2014/main" id="{45E5D4D4-613F-41C2-AED3-1925836A12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2700" y="3927476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">
                  <p:embed/>
                </p:oleObj>
              </mc:Choice>
              <mc:Fallback>
                <p:oleObj name="Clip" r:id="rId15" imgW="982811" imgH="1208363" progId="">
                  <p:embed/>
                  <p:pic>
                    <p:nvPicPr>
                      <p:cNvPr id="43044" name="Object 77">
                        <a:extLst>
                          <a:ext uri="{FF2B5EF4-FFF2-40B4-BE49-F238E27FC236}">
                            <a16:creationId xmlns:a16="http://schemas.microsoft.com/office/drawing/2014/main" id="{45E5D4D4-613F-41C2-AED3-1925836A12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700" y="3927476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45" name="Freeform 78">
            <a:extLst>
              <a:ext uri="{FF2B5EF4-FFF2-40B4-BE49-F238E27FC236}">
                <a16:creationId xmlns:a16="http://schemas.microsoft.com/office/drawing/2014/main" id="{F58047D7-476D-4F11-9844-2D0C896DE8DE}"/>
              </a:ext>
            </a:extLst>
          </p:cNvPr>
          <p:cNvSpPr>
            <a:spLocks/>
          </p:cNvSpPr>
          <p:nvPr/>
        </p:nvSpPr>
        <p:spPr bwMode="auto">
          <a:xfrm>
            <a:off x="7713664" y="3702050"/>
            <a:ext cx="1354137" cy="304800"/>
          </a:xfrm>
          <a:custGeom>
            <a:avLst/>
            <a:gdLst>
              <a:gd name="T0" fmla="*/ 0 w 972"/>
              <a:gd name="T1" fmla="*/ 2147483646 h 228"/>
              <a:gd name="T2" fmla="*/ 2147483646 w 972"/>
              <a:gd name="T3" fmla="*/ 2147483646 h 228"/>
              <a:gd name="T4" fmla="*/ 2147483646 w 972"/>
              <a:gd name="T5" fmla="*/ 2147483646 h 228"/>
              <a:gd name="T6" fmla="*/ 0 60000 65536"/>
              <a:gd name="T7" fmla="*/ 0 60000 65536"/>
              <a:gd name="T8" fmla="*/ 0 60000 65536"/>
              <a:gd name="T9" fmla="*/ 0 w 972"/>
              <a:gd name="T10" fmla="*/ 0 h 228"/>
              <a:gd name="T11" fmla="*/ 972 w 972"/>
              <a:gd name="T12" fmla="*/ 228 h 2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46" name="Group 79">
            <a:extLst>
              <a:ext uri="{FF2B5EF4-FFF2-40B4-BE49-F238E27FC236}">
                <a16:creationId xmlns:a16="http://schemas.microsoft.com/office/drawing/2014/main" id="{E76C6505-A208-4F82-ADF6-B011233662C3}"/>
              </a:ext>
            </a:extLst>
          </p:cNvPr>
          <p:cNvGrpSpPr>
            <a:grpSpLocks/>
          </p:cNvGrpSpPr>
          <p:nvPr/>
        </p:nvGrpSpPr>
        <p:grpSpPr bwMode="auto">
          <a:xfrm>
            <a:off x="7980363" y="5124450"/>
            <a:ext cx="406400" cy="427038"/>
            <a:chOff x="2870" y="1518"/>
            <a:chExt cx="292" cy="320"/>
          </a:xfrm>
        </p:grpSpPr>
        <p:graphicFrame>
          <p:nvGraphicFramePr>
            <p:cNvPr id="43200" name="Object 80">
              <a:extLst>
                <a:ext uri="{FF2B5EF4-FFF2-40B4-BE49-F238E27FC236}">
                  <a16:creationId xmlns:a16="http://schemas.microsoft.com/office/drawing/2014/main" id="{A9D146E9-5C29-493D-96DE-4A0A4CA231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826829" imgH="840406" progId="">
                    <p:embed/>
                  </p:oleObj>
                </mc:Choice>
                <mc:Fallback>
                  <p:oleObj name="Clip" r:id="rId16" imgW="826829" imgH="840406" progId="">
                    <p:embed/>
                    <p:pic>
                      <p:nvPicPr>
                        <p:cNvPr id="43200" name="Object 80">
                          <a:extLst>
                            <a:ext uri="{FF2B5EF4-FFF2-40B4-BE49-F238E27FC236}">
                              <a16:creationId xmlns:a16="http://schemas.microsoft.com/office/drawing/2014/main" id="{A9D146E9-5C29-493D-96DE-4A0A4CA231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201" name="Object 81">
              <a:extLst>
                <a:ext uri="{FF2B5EF4-FFF2-40B4-BE49-F238E27FC236}">
                  <a16:creationId xmlns:a16="http://schemas.microsoft.com/office/drawing/2014/main" id="{05430FC4-AAEC-4269-AAAE-ECB56C05B4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1268295" imgH="1199426" progId="">
                    <p:embed/>
                  </p:oleObj>
                </mc:Choice>
                <mc:Fallback>
                  <p:oleObj name="Clip" r:id="rId18" imgW="1268295" imgH="1199426" progId="">
                    <p:embed/>
                    <p:pic>
                      <p:nvPicPr>
                        <p:cNvPr id="43201" name="Object 81">
                          <a:extLst>
                            <a:ext uri="{FF2B5EF4-FFF2-40B4-BE49-F238E27FC236}">
                              <a16:creationId xmlns:a16="http://schemas.microsoft.com/office/drawing/2014/main" id="{05430FC4-AAEC-4269-AAAE-ECB56C05B4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047" name="Group 82">
            <a:extLst>
              <a:ext uri="{FF2B5EF4-FFF2-40B4-BE49-F238E27FC236}">
                <a16:creationId xmlns:a16="http://schemas.microsoft.com/office/drawing/2014/main" id="{814692F7-87E0-41D6-ABF7-2FECA0D4FA2D}"/>
              </a:ext>
            </a:extLst>
          </p:cNvPr>
          <p:cNvGrpSpPr>
            <a:grpSpLocks/>
          </p:cNvGrpSpPr>
          <p:nvPr/>
        </p:nvGrpSpPr>
        <p:grpSpPr bwMode="auto">
          <a:xfrm>
            <a:off x="8758238" y="5156200"/>
            <a:ext cx="406400" cy="427038"/>
            <a:chOff x="2870" y="1518"/>
            <a:chExt cx="292" cy="320"/>
          </a:xfrm>
        </p:grpSpPr>
        <p:graphicFrame>
          <p:nvGraphicFramePr>
            <p:cNvPr id="43198" name="Object 83">
              <a:extLst>
                <a:ext uri="{FF2B5EF4-FFF2-40B4-BE49-F238E27FC236}">
                  <a16:creationId xmlns:a16="http://schemas.microsoft.com/office/drawing/2014/main" id="{3E66BE57-776D-4575-ACC8-69B18BB33A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">
                    <p:embed/>
                  </p:oleObj>
                </mc:Choice>
                <mc:Fallback>
                  <p:oleObj name="Clip" r:id="rId20" imgW="826829" imgH="840406" progId="">
                    <p:embed/>
                    <p:pic>
                      <p:nvPicPr>
                        <p:cNvPr id="43198" name="Object 83">
                          <a:extLst>
                            <a:ext uri="{FF2B5EF4-FFF2-40B4-BE49-F238E27FC236}">
                              <a16:creationId xmlns:a16="http://schemas.microsoft.com/office/drawing/2014/main" id="{3E66BE57-776D-4575-ACC8-69B18BB33A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199" name="Object 84">
              <a:extLst>
                <a:ext uri="{FF2B5EF4-FFF2-40B4-BE49-F238E27FC236}">
                  <a16:creationId xmlns:a16="http://schemas.microsoft.com/office/drawing/2014/main" id="{3194E1E8-8475-4E12-BB43-F8EB3DBEA9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">
                    <p:embed/>
                  </p:oleObj>
                </mc:Choice>
                <mc:Fallback>
                  <p:oleObj name="Clip" r:id="rId21" imgW="1268295" imgH="1199426" progId="">
                    <p:embed/>
                    <p:pic>
                      <p:nvPicPr>
                        <p:cNvPr id="43199" name="Object 84">
                          <a:extLst>
                            <a:ext uri="{FF2B5EF4-FFF2-40B4-BE49-F238E27FC236}">
                              <a16:creationId xmlns:a16="http://schemas.microsoft.com/office/drawing/2014/main" id="{3194E1E8-8475-4E12-BB43-F8EB3DBEA9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048" name="Group 85">
            <a:extLst>
              <a:ext uri="{FF2B5EF4-FFF2-40B4-BE49-F238E27FC236}">
                <a16:creationId xmlns:a16="http://schemas.microsoft.com/office/drawing/2014/main" id="{42832B55-0776-4CE3-B503-051D1052E4FA}"/>
              </a:ext>
            </a:extLst>
          </p:cNvPr>
          <p:cNvGrpSpPr>
            <a:grpSpLocks/>
          </p:cNvGrpSpPr>
          <p:nvPr/>
        </p:nvGrpSpPr>
        <p:grpSpPr bwMode="auto">
          <a:xfrm>
            <a:off x="8343901" y="4872039"/>
            <a:ext cx="379413" cy="376237"/>
            <a:chOff x="4733" y="2082"/>
            <a:chExt cx="272" cy="282"/>
          </a:xfrm>
        </p:grpSpPr>
        <p:graphicFrame>
          <p:nvGraphicFramePr>
            <p:cNvPr id="43196" name="Object 86">
              <a:extLst>
                <a:ext uri="{FF2B5EF4-FFF2-40B4-BE49-F238E27FC236}">
                  <a16:creationId xmlns:a16="http://schemas.microsoft.com/office/drawing/2014/main" id="{B724A506-EA3F-4FA8-B0DF-EE3AAB17A5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">
                    <p:embed/>
                  </p:oleObj>
                </mc:Choice>
                <mc:Fallback>
                  <p:oleObj name="Clip" r:id="rId22" imgW="826829" imgH="840406" progId="">
                    <p:embed/>
                    <p:pic>
                      <p:nvPicPr>
                        <p:cNvPr id="43196" name="Object 86">
                          <a:extLst>
                            <a:ext uri="{FF2B5EF4-FFF2-40B4-BE49-F238E27FC236}">
                              <a16:creationId xmlns:a16="http://schemas.microsoft.com/office/drawing/2014/main" id="{B724A506-EA3F-4FA8-B0DF-EE3AAB17A5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197" name="Rectangle 87">
              <a:extLst>
                <a:ext uri="{FF2B5EF4-FFF2-40B4-BE49-F238E27FC236}">
                  <a16:creationId xmlns:a16="http://schemas.microsoft.com/office/drawing/2014/main" id="{7ABB8F8E-DAC6-4994-99BA-26B156DCB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3049" name="Line 88">
            <a:extLst>
              <a:ext uri="{FF2B5EF4-FFF2-40B4-BE49-F238E27FC236}">
                <a16:creationId xmlns:a16="http://schemas.microsoft.com/office/drawing/2014/main" id="{524FC453-FEC0-406D-AAB7-648419AA8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0288" y="47752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50" name="Group 89">
            <a:extLst>
              <a:ext uri="{FF2B5EF4-FFF2-40B4-BE49-F238E27FC236}">
                <a16:creationId xmlns:a16="http://schemas.microsoft.com/office/drawing/2014/main" id="{A3914973-D88B-44C9-BB62-8E8D52072747}"/>
              </a:ext>
            </a:extLst>
          </p:cNvPr>
          <p:cNvGrpSpPr>
            <a:grpSpLocks/>
          </p:cNvGrpSpPr>
          <p:nvPr/>
        </p:nvGrpSpPr>
        <p:grpSpPr bwMode="auto">
          <a:xfrm>
            <a:off x="9371013" y="4198939"/>
            <a:ext cx="207962" cy="409575"/>
            <a:chOff x="4180" y="783"/>
            <a:chExt cx="150" cy="307"/>
          </a:xfrm>
        </p:grpSpPr>
        <p:sp>
          <p:nvSpPr>
            <p:cNvPr id="43188" name="AutoShape 90">
              <a:extLst>
                <a:ext uri="{FF2B5EF4-FFF2-40B4-BE49-F238E27FC236}">
                  <a16:creationId xmlns:a16="http://schemas.microsoft.com/office/drawing/2014/main" id="{AF8B7B7A-50CC-44F4-8CF3-CAC2D580F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89" name="Rectangle 91">
              <a:extLst>
                <a:ext uri="{FF2B5EF4-FFF2-40B4-BE49-F238E27FC236}">
                  <a16:creationId xmlns:a16="http://schemas.microsoft.com/office/drawing/2014/main" id="{790B539F-A125-45C5-AF65-5EB63C188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0" name="Rectangle 92">
              <a:extLst>
                <a:ext uri="{FF2B5EF4-FFF2-40B4-BE49-F238E27FC236}">
                  <a16:creationId xmlns:a16="http://schemas.microsoft.com/office/drawing/2014/main" id="{5B901BA6-5CC8-4784-99CE-F313BF6C0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1" name="AutoShape 93">
              <a:extLst>
                <a:ext uri="{FF2B5EF4-FFF2-40B4-BE49-F238E27FC236}">
                  <a16:creationId xmlns:a16="http://schemas.microsoft.com/office/drawing/2014/main" id="{7207F288-9939-4BCB-BFC1-33B84C02C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2" name="Line 94">
              <a:extLst>
                <a:ext uri="{FF2B5EF4-FFF2-40B4-BE49-F238E27FC236}">
                  <a16:creationId xmlns:a16="http://schemas.microsoft.com/office/drawing/2014/main" id="{FDDDB177-EE0D-4DB1-BE53-EC3B245898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93" name="Line 95">
              <a:extLst>
                <a:ext uri="{FF2B5EF4-FFF2-40B4-BE49-F238E27FC236}">
                  <a16:creationId xmlns:a16="http://schemas.microsoft.com/office/drawing/2014/main" id="{74830364-A717-47ED-B9E0-FDBA98237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94" name="Rectangle 96">
              <a:extLst>
                <a:ext uri="{FF2B5EF4-FFF2-40B4-BE49-F238E27FC236}">
                  <a16:creationId xmlns:a16="http://schemas.microsoft.com/office/drawing/2014/main" id="{A8E11619-D79F-462F-ADC9-ADB8B2BCC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95" name="Rectangle 97">
              <a:extLst>
                <a:ext uri="{FF2B5EF4-FFF2-40B4-BE49-F238E27FC236}">
                  <a16:creationId xmlns:a16="http://schemas.microsoft.com/office/drawing/2014/main" id="{A0BF772F-39F8-4D1C-8B78-208BE11EA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51" name="Group 236">
            <a:extLst>
              <a:ext uri="{FF2B5EF4-FFF2-40B4-BE49-F238E27FC236}">
                <a16:creationId xmlns:a16="http://schemas.microsoft.com/office/drawing/2014/main" id="{81916A08-745D-4A4E-8472-0554E633A553}"/>
              </a:ext>
            </a:extLst>
          </p:cNvPr>
          <p:cNvGrpSpPr>
            <a:grpSpLocks/>
          </p:cNvGrpSpPr>
          <p:nvPr/>
        </p:nvGrpSpPr>
        <p:grpSpPr bwMode="auto">
          <a:xfrm>
            <a:off x="9332914" y="4652964"/>
            <a:ext cx="796925" cy="1260475"/>
            <a:chOff x="5087" y="3051"/>
            <a:chExt cx="502" cy="794"/>
          </a:xfrm>
        </p:grpSpPr>
        <p:sp>
          <p:nvSpPr>
            <p:cNvPr id="43178" name="Freeform 235">
              <a:extLst>
                <a:ext uri="{FF2B5EF4-FFF2-40B4-BE49-F238E27FC236}">
                  <a16:creationId xmlns:a16="http://schemas.microsoft.com/office/drawing/2014/main" id="{F074534B-21EA-4108-83FE-D7202F29B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" y="3051"/>
              <a:ext cx="502" cy="794"/>
            </a:xfrm>
            <a:custGeom>
              <a:avLst/>
              <a:gdLst>
                <a:gd name="T0" fmla="*/ 289 w 502"/>
                <a:gd name="T1" fmla="*/ 9 h 794"/>
                <a:gd name="T2" fmla="*/ 127 w 502"/>
                <a:gd name="T3" fmla="*/ 33 h 794"/>
                <a:gd name="T4" fmla="*/ 25 w 502"/>
                <a:gd name="T5" fmla="*/ 207 h 794"/>
                <a:gd name="T6" fmla="*/ 13 w 502"/>
                <a:gd name="T7" fmla="*/ 621 h 794"/>
                <a:gd name="T8" fmla="*/ 103 w 502"/>
                <a:gd name="T9" fmla="*/ 771 h 794"/>
                <a:gd name="T10" fmla="*/ 271 w 502"/>
                <a:gd name="T11" fmla="*/ 759 h 794"/>
                <a:gd name="T12" fmla="*/ 421 w 502"/>
                <a:gd name="T13" fmla="*/ 735 h 794"/>
                <a:gd name="T14" fmla="*/ 469 w 502"/>
                <a:gd name="T15" fmla="*/ 579 h 794"/>
                <a:gd name="T16" fmla="*/ 487 w 502"/>
                <a:gd name="T17" fmla="*/ 471 h 794"/>
                <a:gd name="T18" fmla="*/ 469 w 502"/>
                <a:gd name="T19" fmla="*/ 87 h 794"/>
                <a:gd name="T20" fmla="*/ 289 w 502"/>
                <a:gd name="T21" fmla="*/ 9 h 7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02"/>
                <a:gd name="T34" fmla="*/ 0 h 794"/>
                <a:gd name="T35" fmla="*/ 502 w 502"/>
                <a:gd name="T36" fmla="*/ 794 h 7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02" h="794">
                  <a:moveTo>
                    <a:pt x="289" y="9"/>
                  </a:moveTo>
                  <a:cubicBezTo>
                    <a:pt x="232" y="0"/>
                    <a:pt x="171" y="0"/>
                    <a:pt x="127" y="33"/>
                  </a:cubicBezTo>
                  <a:cubicBezTo>
                    <a:pt x="83" y="66"/>
                    <a:pt x="44" y="109"/>
                    <a:pt x="25" y="207"/>
                  </a:cubicBezTo>
                  <a:cubicBezTo>
                    <a:pt x="6" y="305"/>
                    <a:pt x="0" y="527"/>
                    <a:pt x="13" y="621"/>
                  </a:cubicBezTo>
                  <a:cubicBezTo>
                    <a:pt x="26" y="715"/>
                    <a:pt x="60" y="748"/>
                    <a:pt x="103" y="771"/>
                  </a:cubicBezTo>
                  <a:cubicBezTo>
                    <a:pt x="146" y="794"/>
                    <a:pt x="218" y="765"/>
                    <a:pt x="271" y="759"/>
                  </a:cubicBezTo>
                  <a:cubicBezTo>
                    <a:pt x="324" y="753"/>
                    <a:pt x="388" y="765"/>
                    <a:pt x="421" y="735"/>
                  </a:cubicBezTo>
                  <a:cubicBezTo>
                    <a:pt x="454" y="705"/>
                    <a:pt x="458" y="623"/>
                    <a:pt x="469" y="579"/>
                  </a:cubicBezTo>
                  <a:cubicBezTo>
                    <a:pt x="480" y="535"/>
                    <a:pt x="487" y="553"/>
                    <a:pt x="487" y="471"/>
                  </a:cubicBezTo>
                  <a:cubicBezTo>
                    <a:pt x="487" y="389"/>
                    <a:pt x="502" y="164"/>
                    <a:pt x="469" y="87"/>
                  </a:cubicBezTo>
                  <a:cubicBezTo>
                    <a:pt x="436" y="10"/>
                    <a:pt x="346" y="18"/>
                    <a:pt x="289" y="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43179" name="Group 234">
              <a:extLst>
                <a:ext uri="{FF2B5EF4-FFF2-40B4-BE49-F238E27FC236}">
                  <a16:creationId xmlns:a16="http://schemas.microsoft.com/office/drawing/2014/main" id="{DC9CB518-A63D-4B11-B57D-6D7BFC82B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7" y="3111"/>
              <a:ext cx="347" cy="654"/>
              <a:chOff x="4935" y="2925"/>
              <a:chExt cx="347" cy="654"/>
            </a:xfrm>
          </p:grpSpPr>
          <p:sp>
            <p:nvSpPr>
              <p:cNvPr id="43180" name="AutoShape 99">
                <a:extLst>
                  <a:ext uri="{FF2B5EF4-FFF2-40B4-BE49-F238E27FC236}">
                    <a16:creationId xmlns:a16="http://schemas.microsoft.com/office/drawing/2014/main" id="{5E7AEBA8-926E-40F0-BEAB-91749EC77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5" y="3428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1" name="Rectangle 100">
                <a:extLst>
                  <a:ext uri="{FF2B5EF4-FFF2-40B4-BE49-F238E27FC236}">
                    <a16:creationId xmlns:a16="http://schemas.microsoft.com/office/drawing/2014/main" id="{01A7468F-3BFA-432F-95DA-FB4A92F15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2929"/>
                <a:ext cx="165" cy="50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2" name="Rectangle 101">
                <a:extLst>
                  <a:ext uri="{FF2B5EF4-FFF2-40B4-BE49-F238E27FC236}">
                    <a16:creationId xmlns:a16="http://schemas.microsoft.com/office/drawing/2014/main" id="{DEB803CE-E752-4A41-B5D7-B3E6DF130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7" y="3072"/>
                <a:ext cx="220" cy="50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3" name="AutoShape 102">
                <a:extLst>
                  <a:ext uri="{FF2B5EF4-FFF2-40B4-BE49-F238E27FC236}">
                    <a16:creationId xmlns:a16="http://schemas.microsoft.com/office/drawing/2014/main" id="{1323B79D-ED36-40A2-BA67-478CB6E1F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5" y="2925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4" name="Line 103">
                <a:extLst>
                  <a:ext uri="{FF2B5EF4-FFF2-40B4-BE49-F238E27FC236}">
                    <a16:creationId xmlns:a16="http://schemas.microsoft.com/office/drawing/2014/main" id="{E4E155A0-25D2-435F-8A4D-3F4E882F2F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2" y="2936"/>
                <a:ext cx="0" cy="4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85" name="Line 104">
                <a:extLst>
                  <a:ext uri="{FF2B5EF4-FFF2-40B4-BE49-F238E27FC236}">
                    <a16:creationId xmlns:a16="http://schemas.microsoft.com/office/drawing/2014/main" id="{EE929DB2-4C3F-4C72-A9A1-92E799B81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57" y="3428"/>
                <a:ext cx="125" cy="1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86" name="Rectangle 105">
                <a:extLst>
                  <a:ext uri="{FF2B5EF4-FFF2-40B4-BE49-F238E27FC236}">
                    <a16:creationId xmlns:a16="http://schemas.microsoft.com/office/drawing/2014/main" id="{A2A86DBF-4CB3-4BDD-8753-1712F8D37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5" y="3138"/>
                <a:ext cx="146" cy="29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187" name="Rectangle 106">
                <a:extLst>
                  <a:ext uri="{FF2B5EF4-FFF2-40B4-BE49-F238E27FC236}">
                    <a16:creationId xmlns:a16="http://schemas.microsoft.com/office/drawing/2014/main" id="{576A57EA-A1A0-4965-8964-AA41B94A5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6" y="3225"/>
                <a:ext cx="111" cy="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it-IT" altLang="it-IT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3052" name="Line 107">
            <a:extLst>
              <a:ext uri="{FF2B5EF4-FFF2-40B4-BE49-F238E27FC236}">
                <a16:creationId xmlns:a16="http://schemas.microsoft.com/office/drawing/2014/main" id="{766140F5-6605-479B-B816-D11CC7EA5798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984456" y="4572794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3" name="Line 108">
            <a:extLst>
              <a:ext uri="{FF2B5EF4-FFF2-40B4-BE49-F238E27FC236}">
                <a16:creationId xmlns:a16="http://schemas.microsoft.com/office/drawing/2014/main" id="{15454683-C607-4926-8742-06E57CAEA592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38469" y="4825206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4" name="Line 109">
            <a:extLst>
              <a:ext uri="{FF2B5EF4-FFF2-40B4-BE49-F238E27FC236}">
                <a16:creationId xmlns:a16="http://schemas.microsoft.com/office/drawing/2014/main" id="{87BE913A-D95A-41F6-8B14-391197AC0B79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9328150" y="4356100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5" name="Line 110">
            <a:extLst>
              <a:ext uri="{FF2B5EF4-FFF2-40B4-BE49-F238E27FC236}">
                <a16:creationId xmlns:a16="http://schemas.microsoft.com/office/drawing/2014/main" id="{165B150A-E687-4770-AD75-A47BD0E8CB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7350" y="2497138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6" name="Line 111">
            <a:extLst>
              <a:ext uri="{FF2B5EF4-FFF2-40B4-BE49-F238E27FC236}">
                <a16:creationId xmlns:a16="http://schemas.microsoft.com/office/drawing/2014/main" id="{A4600333-F96F-43DA-950A-A03283059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2389" y="2481263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7" name="Line 112">
            <a:extLst>
              <a:ext uri="{FF2B5EF4-FFF2-40B4-BE49-F238E27FC236}">
                <a16:creationId xmlns:a16="http://schemas.microsoft.com/office/drawing/2014/main" id="{7444E138-A389-456E-9A23-12D62836CF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61500" y="2817814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8" name="Line 113">
            <a:extLst>
              <a:ext uri="{FF2B5EF4-FFF2-40B4-BE49-F238E27FC236}">
                <a16:creationId xmlns:a16="http://schemas.microsoft.com/office/drawing/2014/main" id="{D88E9D5F-20A4-4BCE-8510-9F884FA6F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1563" y="2593975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59" name="Line 114">
            <a:extLst>
              <a:ext uri="{FF2B5EF4-FFF2-40B4-BE49-F238E27FC236}">
                <a16:creationId xmlns:a16="http://schemas.microsoft.com/office/drawing/2014/main" id="{8F76A7AF-A837-40B9-978A-3188A311C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6964" y="3241675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0" name="Line 115">
            <a:extLst>
              <a:ext uri="{FF2B5EF4-FFF2-40B4-BE49-F238E27FC236}">
                <a16:creationId xmlns:a16="http://schemas.microsoft.com/office/drawing/2014/main" id="{3019CE84-34A1-4602-B3BF-79D540DA5A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77338" y="3706813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1" name="Line 116">
            <a:extLst>
              <a:ext uri="{FF2B5EF4-FFF2-40B4-BE49-F238E27FC236}">
                <a16:creationId xmlns:a16="http://schemas.microsoft.com/office/drawing/2014/main" id="{DA376C31-71F8-4E52-A61F-F7C204098B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0325" y="2786064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2" name="Line 117">
            <a:extLst>
              <a:ext uri="{FF2B5EF4-FFF2-40B4-BE49-F238E27FC236}">
                <a16:creationId xmlns:a16="http://schemas.microsoft.com/office/drawing/2014/main" id="{C74AAECC-909E-4487-BAA2-F6A5CDE6C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9850" y="2225675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63" name="Line 118">
            <a:extLst>
              <a:ext uri="{FF2B5EF4-FFF2-40B4-BE49-F238E27FC236}">
                <a16:creationId xmlns:a16="http://schemas.microsoft.com/office/drawing/2014/main" id="{14E8744D-006D-4F59-BAB4-5C075440E6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7401" y="2401888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43064" name="Group 119">
            <a:extLst>
              <a:ext uri="{FF2B5EF4-FFF2-40B4-BE49-F238E27FC236}">
                <a16:creationId xmlns:a16="http://schemas.microsoft.com/office/drawing/2014/main" id="{2D0EB8D1-A069-4BFD-A954-E1ADEDF1FFCC}"/>
              </a:ext>
            </a:extLst>
          </p:cNvPr>
          <p:cNvGrpSpPr>
            <a:grpSpLocks/>
          </p:cNvGrpSpPr>
          <p:nvPr/>
        </p:nvGrpSpPr>
        <p:grpSpPr bwMode="auto">
          <a:xfrm>
            <a:off x="7488238" y="2593976"/>
            <a:ext cx="501650" cy="233363"/>
            <a:chOff x="3600" y="219"/>
            <a:chExt cx="360" cy="175"/>
          </a:xfrm>
        </p:grpSpPr>
        <p:sp>
          <p:nvSpPr>
            <p:cNvPr id="43165" name="Oval 120">
              <a:extLst>
                <a:ext uri="{FF2B5EF4-FFF2-40B4-BE49-F238E27FC236}">
                  <a16:creationId xmlns:a16="http://schemas.microsoft.com/office/drawing/2014/main" id="{1A606289-ABAB-4C8F-821D-E474E298B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66" name="Line 121">
              <a:extLst>
                <a:ext uri="{FF2B5EF4-FFF2-40B4-BE49-F238E27FC236}">
                  <a16:creationId xmlns:a16="http://schemas.microsoft.com/office/drawing/2014/main" id="{B9085C63-FE29-49D1-B893-FCE0326B2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67" name="Line 122">
              <a:extLst>
                <a:ext uri="{FF2B5EF4-FFF2-40B4-BE49-F238E27FC236}">
                  <a16:creationId xmlns:a16="http://schemas.microsoft.com/office/drawing/2014/main" id="{C191EFDD-FF8D-49BB-8746-C94CB513F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68" name="Rectangle 123">
              <a:extLst>
                <a:ext uri="{FF2B5EF4-FFF2-40B4-BE49-F238E27FC236}">
                  <a16:creationId xmlns:a16="http://schemas.microsoft.com/office/drawing/2014/main" id="{3A339313-D935-42CA-B0A1-297FBD18B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69" name="Oval 124">
              <a:extLst>
                <a:ext uri="{FF2B5EF4-FFF2-40B4-BE49-F238E27FC236}">
                  <a16:creationId xmlns:a16="http://schemas.microsoft.com/office/drawing/2014/main" id="{B2843E58-9DE8-4C75-8D27-EEC3BA40A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70" name="Group 125">
              <a:extLst>
                <a:ext uri="{FF2B5EF4-FFF2-40B4-BE49-F238E27FC236}">
                  <a16:creationId xmlns:a16="http://schemas.microsoft.com/office/drawing/2014/main" id="{9D7614E1-AC26-4F1A-8071-CA3D19CFF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75" name="Line 126">
                <a:extLst>
                  <a:ext uri="{FF2B5EF4-FFF2-40B4-BE49-F238E27FC236}">
                    <a16:creationId xmlns:a16="http://schemas.microsoft.com/office/drawing/2014/main" id="{E6E4C734-F4EF-477E-890B-91D4436A0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6" name="Line 127">
                <a:extLst>
                  <a:ext uri="{FF2B5EF4-FFF2-40B4-BE49-F238E27FC236}">
                    <a16:creationId xmlns:a16="http://schemas.microsoft.com/office/drawing/2014/main" id="{7B58195A-47F9-4A69-A0BD-62978553A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7" name="Line 128">
                <a:extLst>
                  <a:ext uri="{FF2B5EF4-FFF2-40B4-BE49-F238E27FC236}">
                    <a16:creationId xmlns:a16="http://schemas.microsoft.com/office/drawing/2014/main" id="{845B5F5A-60AF-45FB-AA6B-7CEFCD24D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71" name="Group 129">
              <a:extLst>
                <a:ext uri="{FF2B5EF4-FFF2-40B4-BE49-F238E27FC236}">
                  <a16:creationId xmlns:a16="http://schemas.microsoft.com/office/drawing/2014/main" id="{D7092CAF-2354-4A24-8882-DDB23D77B73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72" name="Line 130">
                <a:extLst>
                  <a:ext uri="{FF2B5EF4-FFF2-40B4-BE49-F238E27FC236}">
                    <a16:creationId xmlns:a16="http://schemas.microsoft.com/office/drawing/2014/main" id="{99F58921-E905-4E99-96EC-3F172997A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3" name="Line 131">
                <a:extLst>
                  <a:ext uri="{FF2B5EF4-FFF2-40B4-BE49-F238E27FC236}">
                    <a16:creationId xmlns:a16="http://schemas.microsoft.com/office/drawing/2014/main" id="{530FACFD-1143-4641-AB65-F14C05413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74" name="Line 132">
                <a:extLst>
                  <a:ext uri="{FF2B5EF4-FFF2-40B4-BE49-F238E27FC236}">
                    <a16:creationId xmlns:a16="http://schemas.microsoft.com/office/drawing/2014/main" id="{4DBE0AE5-B1D5-483A-825A-C91240110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5" name="Group 133">
            <a:extLst>
              <a:ext uri="{FF2B5EF4-FFF2-40B4-BE49-F238E27FC236}">
                <a16:creationId xmlns:a16="http://schemas.microsoft.com/office/drawing/2014/main" id="{324F48B4-B359-4EAC-8B6E-026A3BC6F127}"/>
              </a:ext>
            </a:extLst>
          </p:cNvPr>
          <p:cNvGrpSpPr>
            <a:grpSpLocks/>
          </p:cNvGrpSpPr>
          <p:nvPr/>
        </p:nvGrpSpPr>
        <p:grpSpPr bwMode="auto">
          <a:xfrm>
            <a:off x="8440738" y="2365376"/>
            <a:ext cx="501650" cy="233363"/>
            <a:chOff x="3600" y="219"/>
            <a:chExt cx="360" cy="175"/>
          </a:xfrm>
        </p:grpSpPr>
        <p:sp>
          <p:nvSpPr>
            <p:cNvPr id="43152" name="Oval 134">
              <a:extLst>
                <a:ext uri="{FF2B5EF4-FFF2-40B4-BE49-F238E27FC236}">
                  <a16:creationId xmlns:a16="http://schemas.microsoft.com/office/drawing/2014/main" id="{A8BFC3DD-4CDC-4512-944F-C115ACEA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53" name="Line 135">
              <a:extLst>
                <a:ext uri="{FF2B5EF4-FFF2-40B4-BE49-F238E27FC236}">
                  <a16:creationId xmlns:a16="http://schemas.microsoft.com/office/drawing/2014/main" id="{185ED7DA-7EBE-40C9-9F01-F1F1C31B6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54" name="Line 136">
              <a:extLst>
                <a:ext uri="{FF2B5EF4-FFF2-40B4-BE49-F238E27FC236}">
                  <a16:creationId xmlns:a16="http://schemas.microsoft.com/office/drawing/2014/main" id="{4CFEB7DB-6D10-4FCA-9F57-02A5046DA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55" name="Rectangle 137">
              <a:extLst>
                <a:ext uri="{FF2B5EF4-FFF2-40B4-BE49-F238E27FC236}">
                  <a16:creationId xmlns:a16="http://schemas.microsoft.com/office/drawing/2014/main" id="{53D82322-C982-4450-B5CA-16437DCEF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56" name="Oval 138">
              <a:extLst>
                <a:ext uri="{FF2B5EF4-FFF2-40B4-BE49-F238E27FC236}">
                  <a16:creationId xmlns:a16="http://schemas.microsoft.com/office/drawing/2014/main" id="{D3D64F21-5CEF-4FA5-88DC-D220ADF46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57" name="Group 139">
              <a:extLst>
                <a:ext uri="{FF2B5EF4-FFF2-40B4-BE49-F238E27FC236}">
                  <a16:creationId xmlns:a16="http://schemas.microsoft.com/office/drawing/2014/main" id="{E65A133A-BC2C-4878-82FF-A7E447F39B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62" name="Line 140">
                <a:extLst>
                  <a:ext uri="{FF2B5EF4-FFF2-40B4-BE49-F238E27FC236}">
                    <a16:creationId xmlns:a16="http://schemas.microsoft.com/office/drawing/2014/main" id="{02776823-88ED-4B89-A0CC-66889CF70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3" name="Line 141">
                <a:extLst>
                  <a:ext uri="{FF2B5EF4-FFF2-40B4-BE49-F238E27FC236}">
                    <a16:creationId xmlns:a16="http://schemas.microsoft.com/office/drawing/2014/main" id="{9837B64A-33DC-418A-B514-D34E1F7B1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4" name="Line 142">
                <a:extLst>
                  <a:ext uri="{FF2B5EF4-FFF2-40B4-BE49-F238E27FC236}">
                    <a16:creationId xmlns:a16="http://schemas.microsoft.com/office/drawing/2014/main" id="{53EB455B-6701-4D2F-8D12-213310A0BC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58" name="Group 143">
              <a:extLst>
                <a:ext uri="{FF2B5EF4-FFF2-40B4-BE49-F238E27FC236}">
                  <a16:creationId xmlns:a16="http://schemas.microsoft.com/office/drawing/2014/main" id="{150F685D-D9A7-4026-912C-648E4B883C6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59" name="Line 144">
                <a:extLst>
                  <a:ext uri="{FF2B5EF4-FFF2-40B4-BE49-F238E27FC236}">
                    <a16:creationId xmlns:a16="http://schemas.microsoft.com/office/drawing/2014/main" id="{CF1C663C-3C65-4B3C-BEC2-F6A797713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0" name="Line 145">
                <a:extLst>
                  <a:ext uri="{FF2B5EF4-FFF2-40B4-BE49-F238E27FC236}">
                    <a16:creationId xmlns:a16="http://schemas.microsoft.com/office/drawing/2014/main" id="{11F2AFF2-A55E-4B09-BB29-4C94CBA75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61" name="Line 146">
                <a:extLst>
                  <a:ext uri="{FF2B5EF4-FFF2-40B4-BE49-F238E27FC236}">
                    <a16:creationId xmlns:a16="http://schemas.microsoft.com/office/drawing/2014/main" id="{D8591E41-1D67-456D-91AC-428CDCD2E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6" name="Group 147">
            <a:extLst>
              <a:ext uri="{FF2B5EF4-FFF2-40B4-BE49-F238E27FC236}">
                <a16:creationId xmlns:a16="http://schemas.microsoft.com/office/drawing/2014/main" id="{68C87E03-5835-42D2-9EAF-EBB79EB94CC5}"/>
              </a:ext>
            </a:extLst>
          </p:cNvPr>
          <p:cNvGrpSpPr>
            <a:grpSpLocks/>
          </p:cNvGrpSpPr>
          <p:nvPr/>
        </p:nvGrpSpPr>
        <p:grpSpPr bwMode="auto">
          <a:xfrm>
            <a:off x="8458200" y="3022601"/>
            <a:ext cx="501650" cy="233363"/>
            <a:chOff x="3600" y="219"/>
            <a:chExt cx="360" cy="175"/>
          </a:xfrm>
        </p:grpSpPr>
        <p:sp>
          <p:nvSpPr>
            <p:cNvPr id="43139" name="Oval 148">
              <a:extLst>
                <a:ext uri="{FF2B5EF4-FFF2-40B4-BE49-F238E27FC236}">
                  <a16:creationId xmlns:a16="http://schemas.microsoft.com/office/drawing/2014/main" id="{F149C9D7-638F-4329-A1A7-7D4D223C6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40" name="Line 149">
              <a:extLst>
                <a:ext uri="{FF2B5EF4-FFF2-40B4-BE49-F238E27FC236}">
                  <a16:creationId xmlns:a16="http://schemas.microsoft.com/office/drawing/2014/main" id="{4920D621-3332-4A5D-9491-6F29681C5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41" name="Line 150">
              <a:extLst>
                <a:ext uri="{FF2B5EF4-FFF2-40B4-BE49-F238E27FC236}">
                  <a16:creationId xmlns:a16="http://schemas.microsoft.com/office/drawing/2014/main" id="{3347EC93-A252-41FE-8620-3BC219072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42" name="Rectangle 151">
              <a:extLst>
                <a:ext uri="{FF2B5EF4-FFF2-40B4-BE49-F238E27FC236}">
                  <a16:creationId xmlns:a16="http://schemas.microsoft.com/office/drawing/2014/main" id="{6EEF1C93-787A-4CEB-8035-5A26B2F81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43" name="Oval 152">
              <a:extLst>
                <a:ext uri="{FF2B5EF4-FFF2-40B4-BE49-F238E27FC236}">
                  <a16:creationId xmlns:a16="http://schemas.microsoft.com/office/drawing/2014/main" id="{19EA75A3-164C-4B74-A7B9-488E2AC74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44" name="Group 153">
              <a:extLst>
                <a:ext uri="{FF2B5EF4-FFF2-40B4-BE49-F238E27FC236}">
                  <a16:creationId xmlns:a16="http://schemas.microsoft.com/office/drawing/2014/main" id="{7B697162-C5FC-4A13-88A5-CF68652606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49" name="Line 154">
                <a:extLst>
                  <a:ext uri="{FF2B5EF4-FFF2-40B4-BE49-F238E27FC236}">
                    <a16:creationId xmlns:a16="http://schemas.microsoft.com/office/drawing/2014/main" id="{97844358-8737-4FC6-B129-79345B8AE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50" name="Line 155">
                <a:extLst>
                  <a:ext uri="{FF2B5EF4-FFF2-40B4-BE49-F238E27FC236}">
                    <a16:creationId xmlns:a16="http://schemas.microsoft.com/office/drawing/2014/main" id="{7849A4D9-B785-4205-9E5B-8BCB2F7574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51" name="Line 156">
                <a:extLst>
                  <a:ext uri="{FF2B5EF4-FFF2-40B4-BE49-F238E27FC236}">
                    <a16:creationId xmlns:a16="http://schemas.microsoft.com/office/drawing/2014/main" id="{35326F85-9154-431C-B271-98D08176D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45" name="Group 157">
              <a:extLst>
                <a:ext uri="{FF2B5EF4-FFF2-40B4-BE49-F238E27FC236}">
                  <a16:creationId xmlns:a16="http://schemas.microsoft.com/office/drawing/2014/main" id="{5F9C5758-0D15-4BA0-A637-389EA561104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46" name="Line 158">
                <a:extLst>
                  <a:ext uri="{FF2B5EF4-FFF2-40B4-BE49-F238E27FC236}">
                    <a16:creationId xmlns:a16="http://schemas.microsoft.com/office/drawing/2014/main" id="{93D141EA-9C7C-4B4C-BB7B-DD53F4564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47" name="Line 159">
                <a:extLst>
                  <a:ext uri="{FF2B5EF4-FFF2-40B4-BE49-F238E27FC236}">
                    <a16:creationId xmlns:a16="http://schemas.microsoft.com/office/drawing/2014/main" id="{F4578931-AB3D-43A7-A6E5-18369F719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48" name="Line 160">
                <a:extLst>
                  <a:ext uri="{FF2B5EF4-FFF2-40B4-BE49-F238E27FC236}">
                    <a16:creationId xmlns:a16="http://schemas.microsoft.com/office/drawing/2014/main" id="{23772808-1B78-43DA-80C3-9E058A021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7" name="Group 161">
            <a:extLst>
              <a:ext uri="{FF2B5EF4-FFF2-40B4-BE49-F238E27FC236}">
                <a16:creationId xmlns:a16="http://schemas.microsoft.com/office/drawing/2014/main" id="{FDBF51A4-2C1E-4861-B75B-08345DFAF52A}"/>
              </a:ext>
            </a:extLst>
          </p:cNvPr>
          <p:cNvGrpSpPr>
            <a:grpSpLocks/>
          </p:cNvGrpSpPr>
          <p:nvPr/>
        </p:nvGrpSpPr>
        <p:grpSpPr bwMode="auto">
          <a:xfrm>
            <a:off x="9428163" y="2573338"/>
            <a:ext cx="500062" cy="233362"/>
            <a:chOff x="3600" y="219"/>
            <a:chExt cx="360" cy="175"/>
          </a:xfrm>
        </p:grpSpPr>
        <p:sp>
          <p:nvSpPr>
            <p:cNvPr id="43126" name="Oval 162">
              <a:extLst>
                <a:ext uri="{FF2B5EF4-FFF2-40B4-BE49-F238E27FC236}">
                  <a16:creationId xmlns:a16="http://schemas.microsoft.com/office/drawing/2014/main" id="{A46A32B6-F07F-486C-A953-E4B834925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27" name="Line 163">
              <a:extLst>
                <a:ext uri="{FF2B5EF4-FFF2-40B4-BE49-F238E27FC236}">
                  <a16:creationId xmlns:a16="http://schemas.microsoft.com/office/drawing/2014/main" id="{A018CD8B-A779-44D9-BFE8-FD7EF46CB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28" name="Line 164">
              <a:extLst>
                <a:ext uri="{FF2B5EF4-FFF2-40B4-BE49-F238E27FC236}">
                  <a16:creationId xmlns:a16="http://schemas.microsoft.com/office/drawing/2014/main" id="{084807A2-E5CF-4277-ADC9-4323EAB1E3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29" name="Rectangle 165">
              <a:extLst>
                <a:ext uri="{FF2B5EF4-FFF2-40B4-BE49-F238E27FC236}">
                  <a16:creationId xmlns:a16="http://schemas.microsoft.com/office/drawing/2014/main" id="{CCE0B9D7-99C0-4C30-A512-193D0129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30" name="Oval 166">
              <a:extLst>
                <a:ext uri="{FF2B5EF4-FFF2-40B4-BE49-F238E27FC236}">
                  <a16:creationId xmlns:a16="http://schemas.microsoft.com/office/drawing/2014/main" id="{84C7F65E-D80D-445A-A7EF-4E9DD37A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31" name="Group 167">
              <a:extLst>
                <a:ext uri="{FF2B5EF4-FFF2-40B4-BE49-F238E27FC236}">
                  <a16:creationId xmlns:a16="http://schemas.microsoft.com/office/drawing/2014/main" id="{A2CCEAF0-89F3-43D9-9D74-754DECA3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36" name="Line 168">
                <a:extLst>
                  <a:ext uri="{FF2B5EF4-FFF2-40B4-BE49-F238E27FC236}">
                    <a16:creationId xmlns:a16="http://schemas.microsoft.com/office/drawing/2014/main" id="{97B60276-CA4E-4C84-9BEA-E697E4F86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7" name="Line 169">
                <a:extLst>
                  <a:ext uri="{FF2B5EF4-FFF2-40B4-BE49-F238E27FC236}">
                    <a16:creationId xmlns:a16="http://schemas.microsoft.com/office/drawing/2014/main" id="{3C18E995-FA9B-41D8-95E5-BE967215B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8" name="Line 170">
                <a:extLst>
                  <a:ext uri="{FF2B5EF4-FFF2-40B4-BE49-F238E27FC236}">
                    <a16:creationId xmlns:a16="http://schemas.microsoft.com/office/drawing/2014/main" id="{A5502F22-8BB1-42F9-AE80-26C430002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32" name="Group 171">
              <a:extLst>
                <a:ext uri="{FF2B5EF4-FFF2-40B4-BE49-F238E27FC236}">
                  <a16:creationId xmlns:a16="http://schemas.microsoft.com/office/drawing/2014/main" id="{4048C597-CF72-4763-89DF-C7203843E44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33" name="Line 172">
                <a:extLst>
                  <a:ext uri="{FF2B5EF4-FFF2-40B4-BE49-F238E27FC236}">
                    <a16:creationId xmlns:a16="http://schemas.microsoft.com/office/drawing/2014/main" id="{2C348803-CDEF-44A8-89DB-95C406F89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4" name="Line 173">
                <a:extLst>
                  <a:ext uri="{FF2B5EF4-FFF2-40B4-BE49-F238E27FC236}">
                    <a16:creationId xmlns:a16="http://schemas.microsoft.com/office/drawing/2014/main" id="{F716C2F2-F1FE-41DD-9C3E-43DBDA150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35" name="Line 174">
                <a:extLst>
                  <a:ext uri="{FF2B5EF4-FFF2-40B4-BE49-F238E27FC236}">
                    <a16:creationId xmlns:a16="http://schemas.microsoft.com/office/drawing/2014/main" id="{BE92AE5B-A249-4C8F-87BE-2E40EFCE8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8" name="Group 175">
            <a:extLst>
              <a:ext uri="{FF2B5EF4-FFF2-40B4-BE49-F238E27FC236}">
                <a16:creationId xmlns:a16="http://schemas.microsoft.com/office/drawing/2014/main" id="{E2CDB880-C4D2-431F-87D3-3A69487A0BE1}"/>
              </a:ext>
            </a:extLst>
          </p:cNvPr>
          <p:cNvGrpSpPr>
            <a:grpSpLocks/>
          </p:cNvGrpSpPr>
          <p:nvPr/>
        </p:nvGrpSpPr>
        <p:grpSpPr bwMode="auto">
          <a:xfrm>
            <a:off x="9234488" y="3470276"/>
            <a:ext cx="501650" cy="233363"/>
            <a:chOff x="3600" y="219"/>
            <a:chExt cx="360" cy="175"/>
          </a:xfrm>
        </p:grpSpPr>
        <p:sp>
          <p:nvSpPr>
            <p:cNvPr id="43113" name="Oval 176">
              <a:extLst>
                <a:ext uri="{FF2B5EF4-FFF2-40B4-BE49-F238E27FC236}">
                  <a16:creationId xmlns:a16="http://schemas.microsoft.com/office/drawing/2014/main" id="{962DF9F2-F1FB-4553-96BA-ECFA5238B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14" name="Line 177">
              <a:extLst>
                <a:ext uri="{FF2B5EF4-FFF2-40B4-BE49-F238E27FC236}">
                  <a16:creationId xmlns:a16="http://schemas.microsoft.com/office/drawing/2014/main" id="{2A451568-C9E8-4736-B388-7E7587667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15" name="Line 178">
              <a:extLst>
                <a:ext uri="{FF2B5EF4-FFF2-40B4-BE49-F238E27FC236}">
                  <a16:creationId xmlns:a16="http://schemas.microsoft.com/office/drawing/2014/main" id="{9EA1D675-0DB4-4909-99B1-E3656578D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16" name="Rectangle 179">
              <a:extLst>
                <a:ext uri="{FF2B5EF4-FFF2-40B4-BE49-F238E27FC236}">
                  <a16:creationId xmlns:a16="http://schemas.microsoft.com/office/drawing/2014/main" id="{C5433333-A188-40EB-9BD2-933F8DAB8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17" name="Oval 180">
              <a:extLst>
                <a:ext uri="{FF2B5EF4-FFF2-40B4-BE49-F238E27FC236}">
                  <a16:creationId xmlns:a16="http://schemas.microsoft.com/office/drawing/2014/main" id="{F8FAE4C4-89B6-4229-B551-39F7B6555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18" name="Group 181">
              <a:extLst>
                <a:ext uri="{FF2B5EF4-FFF2-40B4-BE49-F238E27FC236}">
                  <a16:creationId xmlns:a16="http://schemas.microsoft.com/office/drawing/2014/main" id="{115D149D-1115-4A91-A6F2-F6A91922F3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23" name="Line 182">
                <a:extLst>
                  <a:ext uri="{FF2B5EF4-FFF2-40B4-BE49-F238E27FC236}">
                    <a16:creationId xmlns:a16="http://schemas.microsoft.com/office/drawing/2014/main" id="{2DB91D73-93DC-4502-B335-AC9C74334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4" name="Line 183">
                <a:extLst>
                  <a:ext uri="{FF2B5EF4-FFF2-40B4-BE49-F238E27FC236}">
                    <a16:creationId xmlns:a16="http://schemas.microsoft.com/office/drawing/2014/main" id="{A9F9A2F3-5A07-4B2C-B726-975BC6867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5" name="Line 184">
                <a:extLst>
                  <a:ext uri="{FF2B5EF4-FFF2-40B4-BE49-F238E27FC236}">
                    <a16:creationId xmlns:a16="http://schemas.microsoft.com/office/drawing/2014/main" id="{333485B7-8E28-4272-BF64-402E36E09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19" name="Group 185">
              <a:extLst>
                <a:ext uri="{FF2B5EF4-FFF2-40B4-BE49-F238E27FC236}">
                  <a16:creationId xmlns:a16="http://schemas.microsoft.com/office/drawing/2014/main" id="{8102A080-C156-42F3-91CF-92D1DD94C08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20" name="Line 186">
                <a:extLst>
                  <a:ext uri="{FF2B5EF4-FFF2-40B4-BE49-F238E27FC236}">
                    <a16:creationId xmlns:a16="http://schemas.microsoft.com/office/drawing/2014/main" id="{0ACAF7E1-F0E5-4169-9D27-1C16B6D3D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1" name="Line 187">
                <a:extLst>
                  <a:ext uri="{FF2B5EF4-FFF2-40B4-BE49-F238E27FC236}">
                    <a16:creationId xmlns:a16="http://schemas.microsoft.com/office/drawing/2014/main" id="{8CB35C8D-505F-472B-A1AF-9BFA0CF0E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22" name="Line 188">
                <a:extLst>
                  <a:ext uri="{FF2B5EF4-FFF2-40B4-BE49-F238E27FC236}">
                    <a16:creationId xmlns:a16="http://schemas.microsoft.com/office/drawing/2014/main" id="{12E953C2-0055-4C80-A07C-4E2525AD6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69" name="Group 189">
            <a:extLst>
              <a:ext uri="{FF2B5EF4-FFF2-40B4-BE49-F238E27FC236}">
                <a16:creationId xmlns:a16="http://schemas.microsoft.com/office/drawing/2014/main" id="{5702B175-CB02-4E59-87BE-78345B832313}"/>
              </a:ext>
            </a:extLst>
          </p:cNvPr>
          <p:cNvGrpSpPr>
            <a:grpSpLocks/>
          </p:cNvGrpSpPr>
          <p:nvPr/>
        </p:nvGrpSpPr>
        <p:grpSpPr bwMode="auto">
          <a:xfrm>
            <a:off x="8901113" y="4054475"/>
            <a:ext cx="501650" cy="234950"/>
            <a:chOff x="3600" y="219"/>
            <a:chExt cx="360" cy="175"/>
          </a:xfrm>
        </p:grpSpPr>
        <p:sp>
          <p:nvSpPr>
            <p:cNvPr id="43100" name="Oval 190">
              <a:extLst>
                <a:ext uri="{FF2B5EF4-FFF2-40B4-BE49-F238E27FC236}">
                  <a16:creationId xmlns:a16="http://schemas.microsoft.com/office/drawing/2014/main" id="{17B02711-DF1B-4A98-82F5-4361E00A5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01" name="Line 191">
              <a:extLst>
                <a:ext uri="{FF2B5EF4-FFF2-40B4-BE49-F238E27FC236}">
                  <a16:creationId xmlns:a16="http://schemas.microsoft.com/office/drawing/2014/main" id="{CC6FA59B-E47F-4716-9258-20E4868DD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02" name="Line 192">
              <a:extLst>
                <a:ext uri="{FF2B5EF4-FFF2-40B4-BE49-F238E27FC236}">
                  <a16:creationId xmlns:a16="http://schemas.microsoft.com/office/drawing/2014/main" id="{4DB9A949-3AEC-486A-8051-E033DDBE5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03" name="Rectangle 193">
              <a:extLst>
                <a:ext uri="{FF2B5EF4-FFF2-40B4-BE49-F238E27FC236}">
                  <a16:creationId xmlns:a16="http://schemas.microsoft.com/office/drawing/2014/main" id="{E193E0BE-4E4C-4EE4-9409-B9B520972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104" name="Oval 194">
              <a:extLst>
                <a:ext uri="{FF2B5EF4-FFF2-40B4-BE49-F238E27FC236}">
                  <a16:creationId xmlns:a16="http://schemas.microsoft.com/office/drawing/2014/main" id="{240B0847-30B2-4099-8BBE-28283800E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105" name="Group 195">
              <a:extLst>
                <a:ext uri="{FF2B5EF4-FFF2-40B4-BE49-F238E27FC236}">
                  <a16:creationId xmlns:a16="http://schemas.microsoft.com/office/drawing/2014/main" id="{367DF000-E62E-418A-8667-2189A9464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110" name="Line 196">
                <a:extLst>
                  <a:ext uri="{FF2B5EF4-FFF2-40B4-BE49-F238E27FC236}">
                    <a16:creationId xmlns:a16="http://schemas.microsoft.com/office/drawing/2014/main" id="{CAE5476E-401A-4548-926C-251958629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11" name="Line 197">
                <a:extLst>
                  <a:ext uri="{FF2B5EF4-FFF2-40B4-BE49-F238E27FC236}">
                    <a16:creationId xmlns:a16="http://schemas.microsoft.com/office/drawing/2014/main" id="{621EF9B9-B394-42AA-9DFA-071205944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12" name="Line 198">
                <a:extLst>
                  <a:ext uri="{FF2B5EF4-FFF2-40B4-BE49-F238E27FC236}">
                    <a16:creationId xmlns:a16="http://schemas.microsoft.com/office/drawing/2014/main" id="{C601ED31-11A6-45BD-8CDE-FB54E4DDD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106" name="Group 199">
              <a:extLst>
                <a:ext uri="{FF2B5EF4-FFF2-40B4-BE49-F238E27FC236}">
                  <a16:creationId xmlns:a16="http://schemas.microsoft.com/office/drawing/2014/main" id="{5F6A211B-1771-4C60-AEA5-CFDF274FBD9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107" name="Line 200">
                <a:extLst>
                  <a:ext uri="{FF2B5EF4-FFF2-40B4-BE49-F238E27FC236}">
                    <a16:creationId xmlns:a16="http://schemas.microsoft.com/office/drawing/2014/main" id="{05288E4E-A810-4089-AA50-53EF97558B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08" name="Line 201">
                <a:extLst>
                  <a:ext uri="{FF2B5EF4-FFF2-40B4-BE49-F238E27FC236}">
                    <a16:creationId xmlns:a16="http://schemas.microsoft.com/office/drawing/2014/main" id="{8C6F78D1-DA44-496D-B456-8CB94B3C5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109" name="Line 202">
                <a:extLst>
                  <a:ext uri="{FF2B5EF4-FFF2-40B4-BE49-F238E27FC236}">
                    <a16:creationId xmlns:a16="http://schemas.microsoft.com/office/drawing/2014/main" id="{E5309D57-1CBE-4585-8193-0030FCC00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70" name="Group 203">
            <a:extLst>
              <a:ext uri="{FF2B5EF4-FFF2-40B4-BE49-F238E27FC236}">
                <a16:creationId xmlns:a16="http://schemas.microsoft.com/office/drawing/2014/main" id="{A6540F2C-BD9E-428E-AA53-4581F51A4B78}"/>
              </a:ext>
            </a:extLst>
          </p:cNvPr>
          <p:cNvGrpSpPr>
            <a:grpSpLocks/>
          </p:cNvGrpSpPr>
          <p:nvPr/>
        </p:nvGrpSpPr>
        <p:grpSpPr bwMode="auto">
          <a:xfrm>
            <a:off x="8291513" y="4543426"/>
            <a:ext cx="500062" cy="233363"/>
            <a:chOff x="3600" y="219"/>
            <a:chExt cx="360" cy="175"/>
          </a:xfrm>
        </p:grpSpPr>
        <p:sp>
          <p:nvSpPr>
            <p:cNvPr id="43087" name="Oval 204">
              <a:extLst>
                <a:ext uri="{FF2B5EF4-FFF2-40B4-BE49-F238E27FC236}">
                  <a16:creationId xmlns:a16="http://schemas.microsoft.com/office/drawing/2014/main" id="{73D2A1F5-1BAA-4FED-85A3-43F24E916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88" name="Line 205">
              <a:extLst>
                <a:ext uri="{FF2B5EF4-FFF2-40B4-BE49-F238E27FC236}">
                  <a16:creationId xmlns:a16="http://schemas.microsoft.com/office/drawing/2014/main" id="{FA428358-89E2-4D9B-9ABC-C42779E10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89" name="Line 206">
              <a:extLst>
                <a:ext uri="{FF2B5EF4-FFF2-40B4-BE49-F238E27FC236}">
                  <a16:creationId xmlns:a16="http://schemas.microsoft.com/office/drawing/2014/main" id="{A0302D31-D255-456B-878C-B6B86CF57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90" name="Rectangle 207">
              <a:extLst>
                <a:ext uri="{FF2B5EF4-FFF2-40B4-BE49-F238E27FC236}">
                  <a16:creationId xmlns:a16="http://schemas.microsoft.com/office/drawing/2014/main" id="{A999CABF-7798-4A0A-9B36-BBDE3DBDB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91" name="Oval 208">
              <a:extLst>
                <a:ext uri="{FF2B5EF4-FFF2-40B4-BE49-F238E27FC236}">
                  <a16:creationId xmlns:a16="http://schemas.microsoft.com/office/drawing/2014/main" id="{B5FA301B-E75D-4BE8-923D-8CD47B293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092" name="Group 209">
              <a:extLst>
                <a:ext uri="{FF2B5EF4-FFF2-40B4-BE49-F238E27FC236}">
                  <a16:creationId xmlns:a16="http://schemas.microsoft.com/office/drawing/2014/main" id="{746EC3A5-D310-4C32-8323-927BC29825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097" name="Line 210">
                <a:extLst>
                  <a:ext uri="{FF2B5EF4-FFF2-40B4-BE49-F238E27FC236}">
                    <a16:creationId xmlns:a16="http://schemas.microsoft.com/office/drawing/2014/main" id="{A11BB37B-91AF-4352-9E6C-574E8D8EE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8" name="Line 211">
                <a:extLst>
                  <a:ext uri="{FF2B5EF4-FFF2-40B4-BE49-F238E27FC236}">
                    <a16:creationId xmlns:a16="http://schemas.microsoft.com/office/drawing/2014/main" id="{16A3C263-0C6D-4071-9E0A-A19B6FDC5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9" name="Line 212">
                <a:extLst>
                  <a:ext uri="{FF2B5EF4-FFF2-40B4-BE49-F238E27FC236}">
                    <a16:creationId xmlns:a16="http://schemas.microsoft.com/office/drawing/2014/main" id="{2ECFDD0F-E7CF-40F2-B477-00DB7F8BE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093" name="Group 213">
              <a:extLst>
                <a:ext uri="{FF2B5EF4-FFF2-40B4-BE49-F238E27FC236}">
                  <a16:creationId xmlns:a16="http://schemas.microsoft.com/office/drawing/2014/main" id="{3E3FD735-C70A-4F55-B636-B0AA022A98C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094" name="Line 214">
                <a:extLst>
                  <a:ext uri="{FF2B5EF4-FFF2-40B4-BE49-F238E27FC236}">
                    <a16:creationId xmlns:a16="http://schemas.microsoft.com/office/drawing/2014/main" id="{02631095-3FCD-4C17-9210-AF0FFC125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5" name="Line 215">
                <a:extLst>
                  <a:ext uri="{FF2B5EF4-FFF2-40B4-BE49-F238E27FC236}">
                    <a16:creationId xmlns:a16="http://schemas.microsoft.com/office/drawing/2014/main" id="{F47C8449-101E-49C2-888F-651771276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96" name="Line 216">
                <a:extLst>
                  <a:ext uri="{FF2B5EF4-FFF2-40B4-BE49-F238E27FC236}">
                    <a16:creationId xmlns:a16="http://schemas.microsoft.com/office/drawing/2014/main" id="{8D4287F8-B9E3-4C42-9F2D-BF9DF94E3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43071" name="Group 217">
            <a:extLst>
              <a:ext uri="{FF2B5EF4-FFF2-40B4-BE49-F238E27FC236}">
                <a16:creationId xmlns:a16="http://schemas.microsoft.com/office/drawing/2014/main" id="{C5D9F49F-E821-4A02-B853-6E8AB30BC07E}"/>
              </a:ext>
            </a:extLst>
          </p:cNvPr>
          <p:cNvGrpSpPr>
            <a:grpSpLocks/>
          </p:cNvGrpSpPr>
          <p:nvPr/>
        </p:nvGrpSpPr>
        <p:grpSpPr bwMode="auto">
          <a:xfrm>
            <a:off x="7488238" y="4167188"/>
            <a:ext cx="501650" cy="233362"/>
            <a:chOff x="3600" y="219"/>
            <a:chExt cx="360" cy="175"/>
          </a:xfrm>
        </p:grpSpPr>
        <p:sp>
          <p:nvSpPr>
            <p:cNvPr id="43074" name="Oval 218">
              <a:extLst>
                <a:ext uri="{FF2B5EF4-FFF2-40B4-BE49-F238E27FC236}">
                  <a16:creationId xmlns:a16="http://schemas.microsoft.com/office/drawing/2014/main" id="{9119F009-53E1-4B8A-83FB-50FE9E05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75" name="Line 219">
              <a:extLst>
                <a:ext uri="{FF2B5EF4-FFF2-40B4-BE49-F238E27FC236}">
                  <a16:creationId xmlns:a16="http://schemas.microsoft.com/office/drawing/2014/main" id="{66E3517B-E87E-4161-8DA6-9BD5EA6B7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76" name="Line 220">
              <a:extLst>
                <a:ext uri="{FF2B5EF4-FFF2-40B4-BE49-F238E27FC236}">
                  <a16:creationId xmlns:a16="http://schemas.microsoft.com/office/drawing/2014/main" id="{8E9AD2C8-4A6D-4A85-A5A3-68B843276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77" name="Rectangle 221">
              <a:extLst>
                <a:ext uri="{FF2B5EF4-FFF2-40B4-BE49-F238E27FC236}">
                  <a16:creationId xmlns:a16="http://schemas.microsoft.com/office/drawing/2014/main" id="{53E25BD7-5509-4FED-9567-FBAB1E3F6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43078" name="Oval 222">
              <a:extLst>
                <a:ext uri="{FF2B5EF4-FFF2-40B4-BE49-F238E27FC236}">
                  <a16:creationId xmlns:a16="http://schemas.microsoft.com/office/drawing/2014/main" id="{66207DCA-9423-413F-85AC-133F2F9D1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3079" name="Group 223">
              <a:extLst>
                <a:ext uri="{FF2B5EF4-FFF2-40B4-BE49-F238E27FC236}">
                  <a16:creationId xmlns:a16="http://schemas.microsoft.com/office/drawing/2014/main" id="{FC39ED00-4F98-478B-9BB7-7148D169D2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3084" name="Line 224">
                <a:extLst>
                  <a:ext uri="{FF2B5EF4-FFF2-40B4-BE49-F238E27FC236}">
                    <a16:creationId xmlns:a16="http://schemas.microsoft.com/office/drawing/2014/main" id="{C55DCED4-0081-4A9F-93A5-B3B2EBEB25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5" name="Line 225">
                <a:extLst>
                  <a:ext uri="{FF2B5EF4-FFF2-40B4-BE49-F238E27FC236}">
                    <a16:creationId xmlns:a16="http://schemas.microsoft.com/office/drawing/2014/main" id="{53F4FCD2-72E9-4C71-B430-7BACDE911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6" name="Line 226">
                <a:extLst>
                  <a:ext uri="{FF2B5EF4-FFF2-40B4-BE49-F238E27FC236}">
                    <a16:creationId xmlns:a16="http://schemas.microsoft.com/office/drawing/2014/main" id="{0E5A1AD6-65EA-431E-8809-0929D6A7F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43080" name="Group 227">
              <a:extLst>
                <a:ext uri="{FF2B5EF4-FFF2-40B4-BE49-F238E27FC236}">
                  <a16:creationId xmlns:a16="http://schemas.microsoft.com/office/drawing/2014/main" id="{5B6A930F-42ED-4084-AC93-2182BF6A8C5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3081" name="Line 228">
                <a:extLst>
                  <a:ext uri="{FF2B5EF4-FFF2-40B4-BE49-F238E27FC236}">
                    <a16:creationId xmlns:a16="http://schemas.microsoft.com/office/drawing/2014/main" id="{36762F36-671E-4A91-989A-1A4251368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2" name="Line 229">
                <a:extLst>
                  <a:ext uri="{FF2B5EF4-FFF2-40B4-BE49-F238E27FC236}">
                    <a16:creationId xmlns:a16="http://schemas.microsoft.com/office/drawing/2014/main" id="{94810965-ED20-4F7E-84F5-3D14C2894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43083" name="Line 230">
                <a:extLst>
                  <a:ext uri="{FF2B5EF4-FFF2-40B4-BE49-F238E27FC236}">
                    <a16:creationId xmlns:a16="http://schemas.microsoft.com/office/drawing/2014/main" id="{248D3A04-AC10-42ED-B81F-A6B8DB2E38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43072" name="Freeform 10">
            <a:extLst>
              <a:ext uri="{FF2B5EF4-FFF2-40B4-BE49-F238E27FC236}">
                <a16:creationId xmlns:a16="http://schemas.microsoft.com/office/drawing/2014/main" id="{EB2E8247-2105-40B7-B2BA-42DB110A91E7}"/>
              </a:ext>
            </a:extLst>
          </p:cNvPr>
          <p:cNvSpPr>
            <a:spLocks/>
          </p:cNvSpPr>
          <p:nvPr/>
        </p:nvSpPr>
        <p:spPr bwMode="auto">
          <a:xfrm>
            <a:off x="6915150" y="2266951"/>
            <a:ext cx="2724150" cy="2447925"/>
          </a:xfrm>
          <a:custGeom>
            <a:avLst/>
            <a:gdLst>
              <a:gd name="T0" fmla="*/ 0 w 1716"/>
              <a:gd name="T1" fmla="*/ 0 h 1542"/>
              <a:gd name="T2" fmla="*/ 2147483646 w 1716"/>
              <a:gd name="T3" fmla="*/ 2147483646 h 1542"/>
              <a:gd name="T4" fmla="*/ 2147483646 w 1716"/>
              <a:gd name="T5" fmla="*/ 2147483646 h 1542"/>
              <a:gd name="T6" fmla="*/ 2147483646 w 1716"/>
              <a:gd name="T7" fmla="*/ 2147483646 h 1542"/>
              <a:gd name="T8" fmla="*/ 2147483646 w 1716"/>
              <a:gd name="T9" fmla="*/ 2147483646 h 15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16"/>
              <a:gd name="T16" fmla="*/ 0 h 1542"/>
              <a:gd name="T17" fmla="*/ 1716 w 1716"/>
              <a:gd name="T18" fmla="*/ 1542 h 15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16" h="1542">
                <a:moveTo>
                  <a:pt x="0" y="0"/>
                </a:moveTo>
                <a:cubicBezTo>
                  <a:pt x="62" y="7"/>
                  <a:pt x="230" y="4"/>
                  <a:pt x="372" y="42"/>
                </a:cubicBezTo>
                <a:cubicBezTo>
                  <a:pt x="514" y="80"/>
                  <a:pt x="672" y="114"/>
                  <a:pt x="852" y="228"/>
                </a:cubicBezTo>
                <a:cubicBezTo>
                  <a:pt x="1032" y="342"/>
                  <a:pt x="1308" y="507"/>
                  <a:pt x="1452" y="726"/>
                </a:cubicBezTo>
                <a:cubicBezTo>
                  <a:pt x="1596" y="945"/>
                  <a:pt x="1661" y="1372"/>
                  <a:pt x="1716" y="154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3073" name="Line 237">
            <a:extLst>
              <a:ext uri="{FF2B5EF4-FFF2-40B4-BE49-F238E27FC236}">
                <a16:creationId xmlns:a16="http://schemas.microsoft.com/office/drawing/2014/main" id="{BDC7C3E4-8C41-4C82-9C49-E49D8601B2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34300" y="4398963"/>
            <a:ext cx="1588" cy="220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894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3C336-3540-4F7B-9517-00BEA870D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705511"/>
              </p:ext>
            </p:extLst>
          </p:nvPr>
        </p:nvGraphicFramePr>
        <p:xfrm>
          <a:off x="1410113" y="2461769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F870A58-B428-40F6-B75D-163626F6E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551" y="3022206"/>
            <a:ext cx="1538906" cy="1518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5E14B-F237-4006-9D6A-1B0068D97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04" y="545896"/>
            <a:ext cx="1751418" cy="175865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23244-BC21-444A-8B25-4D03B7D2258D}"/>
              </a:ext>
            </a:extLst>
          </p:cNvPr>
          <p:cNvSpPr txBox="1"/>
          <p:nvPr/>
        </p:nvSpPr>
        <p:spPr>
          <a:xfrm>
            <a:off x="2285822" y="686559"/>
            <a:ext cx="8066317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Elenco</a:t>
            </a:r>
            <a:r>
              <a:rPr lang="en-US" dirty="0"/>
              <a:t> </a:t>
            </a:r>
            <a:r>
              <a:rPr lang="it-IT" dirty="0"/>
              <a:t>completo su</a:t>
            </a:r>
          </a:p>
          <a:p>
            <a:r>
              <a:rPr lang="it-IT" b="1" dirty="0">
                <a:latin typeface="Monospac821 BT" panose="020B0609020202020204" pitchFamily="49" charset="0"/>
                <a:hlinkClick r:id="rId10"/>
              </a:rPr>
              <a:t>https://www.mat.unical.it/informatica/IanniGiovambattista</a:t>
            </a:r>
            <a:endParaRPr lang="it-IT" b="1" dirty="0">
              <a:latin typeface="Monospac821 BT" panose="020B0609020202020204" pitchFamily="49" charset="0"/>
            </a:endParaRPr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295" y="1572016"/>
            <a:ext cx="6096001" cy="1023375"/>
          </a:xfr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Temi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di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tesi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e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tirocinio</a:t>
            </a: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A020A3-51BF-4669-8F93-53B0B14B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2580" name="Segnaposto numero diapositiva 3">
            <a:extLst>
              <a:ext uri="{FF2B5EF4-FFF2-40B4-BE49-F238E27FC236}">
                <a16:creationId xmlns:a16="http://schemas.microsoft.com/office/drawing/2014/main" id="{4F8D9E8F-4643-4635-9EC0-8760AD0152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3EEACFA8-4C46-41C6-99FF-178D52CB7C0B}" type="slidenum">
              <a:rPr lang="en-US" altLang="it-IT" sz="1400">
                <a:cs typeface="Arial" panose="020B0604020202020204" pitchFamily="34" charset="0"/>
              </a:rPr>
              <a:pPr eaLnBrk="0" hangingPunct="0"/>
              <a:t>30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76F48FC-7532-4BF9-B122-CF306CFF0826}"/>
              </a:ext>
            </a:extLst>
          </p:cNvPr>
          <p:cNvSpPr/>
          <p:nvPr/>
        </p:nvSpPr>
        <p:spPr bwMode="auto">
          <a:xfrm>
            <a:off x="2053389" y="3378468"/>
            <a:ext cx="8210350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Network </a:t>
            </a:r>
            <a:r>
              <a:rPr lang="it-IT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Layer</a:t>
            </a: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- IP</a:t>
            </a:r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152582" name="Gruppo 22">
            <a:extLst>
              <a:ext uri="{FF2B5EF4-FFF2-40B4-BE49-F238E27FC236}">
                <a16:creationId xmlns:a16="http://schemas.microsoft.com/office/drawing/2014/main" id="{895D706D-1842-4510-AE1D-4D68CC47B581}"/>
              </a:ext>
            </a:extLst>
          </p:cNvPr>
          <p:cNvGrpSpPr>
            <a:grpSpLocks/>
          </p:cNvGrpSpPr>
          <p:nvPr/>
        </p:nvGrpSpPr>
        <p:grpSpPr bwMode="auto">
          <a:xfrm>
            <a:off x="2322514" y="1366838"/>
            <a:ext cx="528637" cy="2011362"/>
            <a:chOff x="798896" y="1366787"/>
            <a:chExt cx="527781" cy="2011681"/>
          </a:xfrm>
        </p:grpSpPr>
        <p:sp>
          <p:nvSpPr>
            <p:cNvPr id="152622" name="Rettangolo 4">
              <a:extLst>
                <a:ext uri="{FF2B5EF4-FFF2-40B4-BE49-F238E27FC236}">
                  <a16:creationId xmlns:a16="http://schemas.microsoft.com/office/drawing/2014/main" id="{9D89F5FA-8285-428D-AD22-E7B15C63F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52623" name="Rettangolo 5">
              <a:extLst>
                <a:ext uri="{FF2B5EF4-FFF2-40B4-BE49-F238E27FC236}">
                  <a16:creationId xmlns:a16="http://schemas.microsoft.com/office/drawing/2014/main" id="{B6785B6B-2C67-498B-88DC-FCF74E920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52624" name="Connettore 4 12">
              <a:extLst>
                <a:ext uri="{FF2B5EF4-FFF2-40B4-BE49-F238E27FC236}">
                  <a16:creationId xmlns:a16="http://schemas.microsoft.com/office/drawing/2014/main" id="{63E869B5-478C-4B76-8220-6C56BF7E3E98}"/>
                </a:ext>
              </a:extLst>
            </p:cNvPr>
            <p:cNvCxnSpPr>
              <a:cxnSpLocks noChangeShapeType="1"/>
              <a:stCxn id="152622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25" name="Connettore 4 14">
              <a:extLst>
                <a:ext uri="{FF2B5EF4-FFF2-40B4-BE49-F238E27FC236}">
                  <a16:creationId xmlns:a16="http://schemas.microsoft.com/office/drawing/2014/main" id="{643DAF04-CE2B-497F-A5F1-1500C32275AA}"/>
                </a:ext>
              </a:extLst>
            </p:cNvPr>
            <p:cNvCxnSpPr>
              <a:cxnSpLocks noChangeShapeType="1"/>
              <a:endCxn id="152623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26" name="Connettore 4 16">
              <a:extLst>
                <a:ext uri="{FF2B5EF4-FFF2-40B4-BE49-F238E27FC236}">
                  <a16:creationId xmlns:a16="http://schemas.microsoft.com/office/drawing/2014/main" id="{A3AFB0E0-7CF6-460D-975E-9A67357605D0}"/>
                </a:ext>
              </a:extLst>
            </p:cNvPr>
            <p:cNvCxnSpPr>
              <a:cxnSpLocks noChangeShapeType="1"/>
              <a:stCxn id="152623" idx="0"/>
            </p:cNvCxnSpPr>
            <p:nvPr/>
          </p:nvCxnSpPr>
          <p:spPr bwMode="auto">
            <a:xfrm rot="5400000" flipH="1" flipV="1">
              <a:off x="983774" y="1589375"/>
              <a:ext cx="450790" cy="561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27" name="Connettore 4 19">
              <a:extLst>
                <a:ext uri="{FF2B5EF4-FFF2-40B4-BE49-F238E27FC236}">
                  <a16:creationId xmlns:a16="http://schemas.microsoft.com/office/drawing/2014/main" id="{1B7EDFBD-94C7-4D90-B23F-E84E06296CEE}"/>
                </a:ext>
              </a:extLst>
            </p:cNvPr>
            <p:cNvCxnSpPr>
              <a:cxnSpLocks noChangeShapeType="1"/>
              <a:endCxn id="152622" idx="0"/>
            </p:cNvCxnSpPr>
            <p:nvPr/>
          </p:nvCxnSpPr>
          <p:spPr bwMode="auto">
            <a:xfrm rot="5400000">
              <a:off x="696194" y="1589808"/>
              <a:ext cx="452388" cy="635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2583" name="Gruppo 23">
            <a:extLst>
              <a:ext uri="{FF2B5EF4-FFF2-40B4-BE49-F238E27FC236}">
                <a16:creationId xmlns:a16="http://schemas.microsoft.com/office/drawing/2014/main" id="{C950964B-30FE-4DEB-9E0E-8030B6FAAC81}"/>
              </a:ext>
            </a:extLst>
          </p:cNvPr>
          <p:cNvGrpSpPr>
            <a:grpSpLocks/>
          </p:cNvGrpSpPr>
          <p:nvPr/>
        </p:nvGrpSpPr>
        <p:grpSpPr bwMode="auto">
          <a:xfrm>
            <a:off x="3263901" y="631826"/>
            <a:ext cx="2898775" cy="2735263"/>
            <a:chOff x="798896" y="643284"/>
            <a:chExt cx="2897508" cy="2735184"/>
          </a:xfrm>
        </p:grpSpPr>
        <p:sp>
          <p:nvSpPr>
            <p:cNvPr id="152616" name="Rettangolo 24">
              <a:extLst>
                <a:ext uri="{FF2B5EF4-FFF2-40B4-BE49-F238E27FC236}">
                  <a16:creationId xmlns:a16="http://schemas.microsoft.com/office/drawing/2014/main" id="{928FA7F3-594A-4B45-AA30-59B65424F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52617" name="Rettangolo 25">
              <a:extLst>
                <a:ext uri="{FF2B5EF4-FFF2-40B4-BE49-F238E27FC236}">
                  <a16:creationId xmlns:a16="http://schemas.microsoft.com/office/drawing/2014/main" id="{8C362CA7-8A83-447F-8432-6A0B4FE69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52618" name="Connettore 4 26">
              <a:extLst>
                <a:ext uri="{FF2B5EF4-FFF2-40B4-BE49-F238E27FC236}">
                  <a16:creationId xmlns:a16="http://schemas.microsoft.com/office/drawing/2014/main" id="{DEB54EFF-0E04-4362-AB91-5677353DF3ED}"/>
                </a:ext>
              </a:extLst>
            </p:cNvPr>
            <p:cNvCxnSpPr>
              <a:cxnSpLocks noChangeShapeType="1"/>
              <a:stCxn id="152616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19" name="Connettore 4 27">
              <a:extLst>
                <a:ext uri="{FF2B5EF4-FFF2-40B4-BE49-F238E27FC236}">
                  <a16:creationId xmlns:a16="http://schemas.microsoft.com/office/drawing/2014/main" id="{B2D1A239-3733-4781-BFAD-193FD86DC28F}"/>
                </a:ext>
              </a:extLst>
            </p:cNvPr>
            <p:cNvCxnSpPr>
              <a:cxnSpLocks noChangeShapeType="1"/>
              <a:endCxn id="152617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20" name="Connettore 4 28">
              <a:extLst>
                <a:ext uri="{FF2B5EF4-FFF2-40B4-BE49-F238E27FC236}">
                  <a16:creationId xmlns:a16="http://schemas.microsoft.com/office/drawing/2014/main" id="{9995EC58-83F5-41AB-BC7E-E7FDFE997175}"/>
                </a:ext>
              </a:extLst>
            </p:cNvPr>
            <p:cNvCxnSpPr>
              <a:cxnSpLocks noChangeShapeType="1"/>
              <a:stCxn id="152617" idx="0"/>
              <a:endCxn id="152598" idx="3"/>
            </p:cNvCxnSpPr>
            <p:nvPr/>
          </p:nvCxnSpPr>
          <p:spPr bwMode="auto">
            <a:xfrm rot="5400000" flipH="1" flipV="1">
              <a:off x="1986585" y="107759"/>
              <a:ext cx="929596" cy="2490042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21" name="Connettore 4 29">
              <a:extLst>
                <a:ext uri="{FF2B5EF4-FFF2-40B4-BE49-F238E27FC236}">
                  <a16:creationId xmlns:a16="http://schemas.microsoft.com/office/drawing/2014/main" id="{915EC41D-7693-4D29-803C-E2214FFD6567}"/>
                </a:ext>
              </a:extLst>
            </p:cNvPr>
            <p:cNvCxnSpPr>
              <a:cxnSpLocks noChangeShapeType="1"/>
              <a:stCxn id="152598" idx="2"/>
              <a:endCxn id="152616" idx="0"/>
            </p:cNvCxnSpPr>
            <p:nvPr/>
          </p:nvCxnSpPr>
          <p:spPr bwMode="auto">
            <a:xfrm rot="10800000" flipV="1">
              <a:off x="919212" y="643284"/>
              <a:ext cx="2588489" cy="1175891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2584" name="Gruppo 30">
            <a:extLst>
              <a:ext uri="{FF2B5EF4-FFF2-40B4-BE49-F238E27FC236}">
                <a16:creationId xmlns:a16="http://schemas.microsoft.com/office/drawing/2014/main" id="{8329E023-D479-4932-B63C-0CF0D2C9FE2B}"/>
              </a:ext>
            </a:extLst>
          </p:cNvPr>
          <p:cNvGrpSpPr>
            <a:grpSpLocks/>
          </p:cNvGrpSpPr>
          <p:nvPr/>
        </p:nvGrpSpPr>
        <p:grpSpPr bwMode="auto">
          <a:xfrm>
            <a:off x="8470900" y="987426"/>
            <a:ext cx="527050" cy="2379663"/>
            <a:chOff x="798896" y="999417"/>
            <a:chExt cx="527781" cy="2379051"/>
          </a:xfrm>
        </p:grpSpPr>
        <p:sp>
          <p:nvSpPr>
            <p:cNvPr id="85022" name="Rettangolo 31">
              <a:extLst>
                <a:ext uri="{FF2B5EF4-FFF2-40B4-BE49-F238E27FC236}">
                  <a16:creationId xmlns:a16="http://schemas.microsoft.com/office/drawing/2014/main" id="{35A08DA4-89E7-4393-983F-9CA0BB320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944"/>
              <a:ext cx="240045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>
                <a:defRPr/>
              </a:pPr>
              <a:r>
                <a:rPr lang="it-IT" altLang="it-IT" sz="1200" dirty="0">
                  <a:latin typeface="+mj-lt"/>
                </a:rPr>
                <a:t>TX</a:t>
              </a:r>
            </a:p>
          </p:txBody>
        </p:sp>
        <p:sp>
          <p:nvSpPr>
            <p:cNvPr id="85023" name="Rettangolo 32">
              <a:extLst>
                <a:ext uri="{FF2B5EF4-FFF2-40B4-BE49-F238E27FC236}">
                  <a16:creationId xmlns:a16="http://schemas.microsoft.com/office/drawing/2014/main" id="{0AD2737B-E7F2-430A-9410-69107E9BE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633" y="1818356"/>
              <a:ext cx="240044" cy="89512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>
                <a:defRPr/>
              </a:pPr>
              <a:r>
                <a:rPr lang="it-IT" altLang="it-IT" sz="1200" dirty="0">
                  <a:latin typeface="+mj-lt"/>
                </a:rPr>
                <a:t>RX</a:t>
              </a:r>
            </a:p>
          </p:txBody>
        </p:sp>
        <p:cxnSp>
          <p:nvCxnSpPr>
            <p:cNvPr id="152612" name="Connettore 4 33">
              <a:extLst>
                <a:ext uri="{FF2B5EF4-FFF2-40B4-BE49-F238E27FC236}">
                  <a16:creationId xmlns:a16="http://schemas.microsoft.com/office/drawing/2014/main" id="{F7870A45-FBC5-4B15-B4EB-F73152E6218E}"/>
                </a:ext>
              </a:extLst>
            </p:cNvPr>
            <p:cNvCxnSpPr>
              <a:cxnSpLocks noChangeShapeType="1"/>
              <a:stCxn id="85022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13" name="Connettore 4 34">
              <a:extLst>
                <a:ext uri="{FF2B5EF4-FFF2-40B4-BE49-F238E27FC236}">
                  <a16:creationId xmlns:a16="http://schemas.microsoft.com/office/drawing/2014/main" id="{6915384E-EAA7-4CC6-8D03-97D8588A5AE5}"/>
                </a:ext>
              </a:extLst>
            </p:cNvPr>
            <p:cNvCxnSpPr>
              <a:cxnSpLocks noChangeShapeType="1"/>
              <a:endCxn id="85023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14" name="Connettore 4 35">
              <a:extLst>
                <a:ext uri="{FF2B5EF4-FFF2-40B4-BE49-F238E27FC236}">
                  <a16:creationId xmlns:a16="http://schemas.microsoft.com/office/drawing/2014/main" id="{DFFCE20C-91ED-4D5C-8F00-29B205998BA4}"/>
                </a:ext>
              </a:extLst>
            </p:cNvPr>
            <p:cNvCxnSpPr>
              <a:cxnSpLocks noChangeShapeType="1"/>
              <a:stCxn id="85023" idx="0"/>
            </p:cNvCxnSpPr>
            <p:nvPr/>
          </p:nvCxnSpPr>
          <p:spPr bwMode="auto">
            <a:xfrm rot="5400000" flipH="1" flipV="1">
              <a:off x="857440" y="1348341"/>
              <a:ext cx="818159" cy="12031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15" name="Connettore 4 36">
              <a:extLst>
                <a:ext uri="{FF2B5EF4-FFF2-40B4-BE49-F238E27FC236}">
                  <a16:creationId xmlns:a16="http://schemas.microsoft.com/office/drawing/2014/main" id="{87277409-1B4E-4385-9B0C-0F9BB2E2FEB9}"/>
                </a:ext>
              </a:extLst>
            </p:cNvPr>
            <p:cNvCxnSpPr>
              <a:cxnSpLocks noChangeShapeType="1"/>
              <a:stCxn id="152597" idx="4"/>
              <a:endCxn id="85022" idx="0"/>
            </p:cNvCxnSpPr>
            <p:nvPr/>
          </p:nvCxnSpPr>
          <p:spPr bwMode="auto">
            <a:xfrm rot="5400000">
              <a:off x="630525" y="1288105"/>
              <a:ext cx="819759" cy="24238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2585" name="Gruppo 37">
            <a:extLst>
              <a:ext uri="{FF2B5EF4-FFF2-40B4-BE49-F238E27FC236}">
                <a16:creationId xmlns:a16="http://schemas.microsoft.com/office/drawing/2014/main" id="{961E2234-FDDB-4036-84DD-12C158B05077}"/>
              </a:ext>
            </a:extLst>
          </p:cNvPr>
          <p:cNvGrpSpPr>
            <a:grpSpLocks/>
          </p:cNvGrpSpPr>
          <p:nvPr/>
        </p:nvGrpSpPr>
        <p:grpSpPr bwMode="auto">
          <a:xfrm>
            <a:off x="7708900" y="641350"/>
            <a:ext cx="668338" cy="2736850"/>
            <a:chOff x="798896" y="641681"/>
            <a:chExt cx="668673" cy="2736787"/>
          </a:xfrm>
        </p:grpSpPr>
        <p:sp>
          <p:nvSpPr>
            <p:cNvPr id="152604" name="Rettangolo 38">
              <a:extLst>
                <a:ext uri="{FF2B5EF4-FFF2-40B4-BE49-F238E27FC236}">
                  <a16:creationId xmlns:a16="http://schemas.microsoft.com/office/drawing/2014/main" id="{6C2A9C84-ED17-41FE-A6A0-05DB2A99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152605" name="Rettangolo 39">
              <a:extLst>
                <a:ext uri="{FF2B5EF4-FFF2-40B4-BE49-F238E27FC236}">
                  <a16:creationId xmlns:a16="http://schemas.microsoft.com/office/drawing/2014/main" id="{2BABBF0A-1383-49CE-A2FC-4370A149E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52606" name="Connettore 4 40">
              <a:extLst>
                <a:ext uri="{FF2B5EF4-FFF2-40B4-BE49-F238E27FC236}">
                  <a16:creationId xmlns:a16="http://schemas.microsoft.com/office/drawing/2014/main" id="{A70AFB7C-C1F6-4A86-8BE3-B1033BFA1B6E}"/>
                </a:ext>
              </a:extLst>
            </p:cNvPr>
            <p:cNvCxnSpPr>
              <a:cxnSpLocks noChangeShapeType="1"/>
              <a:stCxn id="152604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07" name="Connettore 4 41">
              <a:extLst>
                <a:ext uri="{FF2B5EF4-FFF2-40B4-BE49-F238E27FC236}">
                  <a16:creationId xmlns:a16="http://schemas.microsoft.com/office/drawing/2014/main" id="{951C1709-5EB8-4AD5-81CA-F2C2C85018B1}"/>
                </a:ext>
              </a:extLst>
            </p:cNvPr>
            <p:cNvCxnSpPr>
              <a:cxnSpLocks noChangeShapeType="1"/>
              <a:endCxn id="152605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08" name="Connettore 4 42">
              <a:extLst>
                <a:ext uri="{FF2B5EF4-FFF2-40B4-BE49-F238E27FC236}">
                  <a16:creationId xmlns:a16="http://schemas.microsoft.com/office/drawing/2014/main" id="{56901284-E6A4-40BF-9E34-394014AB4C41}"/>
                </a:ext>
              </a:extLst>
            </p:cNvPr>
            <p:cNvCxnSpPr>
              <a:cxnSpLocks noChangeShapeType="1"/>
              <a:stCxn id="152605" idx="0"/>
              <a:endCxn id="152597" idx="3"/>
            </p:cNvCxnSpPr>
            <p:nvPr/>
          </p:nvCxnSpPr>
          <p:spPr bwMode="auto">
            <a:xfrm rot="5400000" flipH="1" flipV="1">
              <a:off x="871527" y="1221536"/>
              <a:ext cx="930877" cy="26120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09" name="Connettore 4 43">
              <a:extLst>
                <a:ext uri="{FF2B5EF4-FFF2-40B4-BE49-F238E27FC236}">
                  <a16:creationId xmlns:a16="http://schemas.microsoft.com/office/drawing/2014/main" id="{D5C75AA5-17AD-48D8-A217-636FFABBB96C}"/>
                </a:ext>
              </a:extLst>
            </p:cNvPr>
            <p:cNvCxnSpPr>
              <a:cxnSpLocks noChangeShapeType="1"/>
              <a:stCxn id="152597" idx="2"/>
              <a:endCxn id="152604" idx="0"/>
            </p:cNvCxnSpPr>
            <p:nvPr/>
          </p:nvCxnSpPr>
          <p:spPr bwMode="auto">
            <a:xfrm rot="10800000" flipV="1">
              <a:off x="919212" y="641681"/>
              <a:ext cx="359466" cy="1177496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5" name="Rettangolo 44">
            <a:extLst>
              <a:ext uri="{FF2B5EF4-FFF2-40B4-BE49-F238E27FC236}">
                <a16:creationId xmlns:a16="http://schemas.microsoft.com/office/drawing/2014/main" id="{32E4D42A-898D-424F-AAD3-3FBD03B37AE7}"/>
              </a:ext>
            </a:extLst>
          </p:cNvPr>
          <p:cNvSpPr/>
          <p:nvPr/>
        </p:nvSpPr>
        <p:spPr bwMode="auto">
          <a:xfrm>
            <a:off x="4556125" y="2701925"/>
            <a:ext cx="577850" cy="3444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dirty="0">
                <a:latin typeface="+mj-lt"/>
              </a:rPr>
              <a:t>80</a:t>
            </a:r>
          </a:p>
        </p:txBody>
      </p:sp>
      <p:cxnSp>
        <p:nvCxnSpPr>
          <p:cNvPr id="152587" name="Connettore 4 46">
            <a:extLst>
              <a:ext uri="{FF2B5EF4-FFF2-40B4-BE49-F238E27FC236}">
                <a16:creationId xmlns:a16="http://schemas.microsoft.com/office/drawing/2014/main" id="{25E6E562-5282-4362-B427-80312B7E2458}"/>
              </a:ext>
            </a:extLst>
          </p:cNvPr>
          <p:cNvCxnSpPr>
            <a:cxnSpLocks noChangeShapeType="1"/>
            <a:stCxn id="45" idx="2"/>
          </p:cNvCxnSpPr>
          <p:nvPr/>
        </p:nvCxnSpPr>
        <p:spPr bwMode="auto">
          <a:xfrm rot="5400000">
            <a:off x="4679157" y="3212307"/>
            <a:ext cx="331787" cy="127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Rettangolo 47">
            <a:extLst>
              <a:ext uri="{FF2B5EF4-FFF2-40B4-BE49-F238E27FC236}">
                <a16:creationId xmlns:a16="http://schemas.microsoft.com/office/drawing/2014/main" id="{310CC6FF-D729-4A8F-8A91-F7FA2E66926A}"/>
              </a:ext>
            </a:extLst>
          </p:cNvPr>
          <p:cNvSpPr/>
          <p:nvPr/>
        </p:nvSpPr>
        <p:spPr bwMode="auto">
          <a:xfrm>
            <a:off x="1639889" y="1241426"/>
            <a:ext cx="8931275" cy="19780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it-IT" b="1" dirty="0" err="1">
                <a:solidFill>
                  <a:schemeClr val="tx1"/>
                </a:solidFill>
                <a:latin typeface="+mj-lt"/>
              </a:rPr>
              <a:t>Transport</a:t>
            </a:r>
            <a:r>
              <a:rPr lang="it-IT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+mj-lt"/>
              </a:rPr>
              <a:t>Layer</a:t>
            </a:r>
            <a:r>
              <a:rPr lang="it-IT" b="1" dirty="0">
                <a:solidFill>
                  <a:schemeClr val="tx1"/>
                </a:solidFill>
                <a:latin typeface="+mj-lt"/>
              </a:rPr>
              <a:t> – TCP/UDP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0D773C03-3C93-4953-94E6-149041EBFDC7}"/>
              </a:ext>
            </a:extLst>
          </p:cNvPr>
          <p:cNvSpPr/>
          <p:nvPr/>
        </p:nvSpPr>
        <p:spPr bwMode="auto">
          <a:xfrm>
            <a:off x="2390278" y="4705144"/>
            <a:ext cx="2427171" cy="10587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1</a:t>
            </a:r>
            <a:endParaRPr lang="it-IT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E8C3EE9C-BA11-4300-AF5D-1481B2184977}"/>
              </a:ext>
            </a:extLst>
          </p:cNvPr>
          <p:cNvSpPr/>
          <p:nvPr/>
        </p:nvSpPr>
        <p:spPr bwMode="auto">
          <a:xfrm>
            <a:off x="5088521" y="4705144"/>
            <a:ext cx="2427171" cy="10587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2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225F1273-E28B-4201-BFF2-E26172051542}"/>
              </a:ext>
            </a:extLst>
          </p:cNvPr>
          <p:cNvSpPr/>
          <p:nvPr/>
        </p:nvSpPr>
        <p:spPr bwMode="auto">
          <a:xfrm>
            <a:off x="7690514" y="4705144"/>
            <a:ext cx="2427171" cy="10587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it-IT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it-IT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</a:rPr>
              <a:t>Link N</a:t>
            </a: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8DFE1B52-EAC7-4BDE-AA49-4F35D816D11D}"/>
              </a:ext>
            </a:extLst>
          </p:cNvPr>
          <p:cNvGrpSpPr/>
          <p:nvPr/>
        </p:nvGrpSpPr>
        <p:grpSpPr>
          <a:xfrm>
            <a:off x="2534565" y="4437246"/>
            <a:ext cx="527781" cy="1593515"/>
            <a:chOff x="798896" y="499105"/>
            <a:chExt cx="527781" cy="287936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5D088907-955A-4E0A-84D1-E3F5267A5C23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8254D936-CAED-40B0-A610-3BA6D35E4BFD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55" name="Connettore 4 54">
              <a:extLst>
                <a:ext uri="{FF2B5EF4-FFF2-40B4-BE49-F238E27FC236}">
                  <a16:creationId xmlns:a16="http://schemas.microsoft.com/office/drawing/2014/main" id="{B3F26EBE-5983-4BA5-B25B-34C101035EF8}"/>
                </a:ext>
              </a:extLst>
            </p:cNvPr>
            <p:cNvCxnSpPr>
              <a:stCxn id="53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Connettore 4 55">
              <a:extLst>
                <a:ext uri="{FF2B5EF4-FFF2-40B4-BE49-F238E27FC236}">
                  <a16:creationId xmlns:a16="http://schemas.microsoft.com/office/drawing/2014/main" id="{7792A362-19C8-4F79-B05E-52933EECF90A}"/>
                </a:ext>
              </a:extLst>
            </p:cNvPr>
            <p:cNvCxnSpPr>
              <a:endCxn id="54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Connettore 4 56">
              <a:extLst>
                <a:ext uri="{FF2B5EF4-FFF2-40B4-BE49-F238E27FC236}">
                  <a16:creationId xmlns:a16="http://schemas.microsoft.com/office/drawing/2014/main" id="{D79AD80F-89BA-4F8E-817A-540CB7BAFBCC}"/>
                </a:ext>
              </a:extLst>
            </p:cNvPr>
            <p:cNvCxnSpPr>
              <a:stCxn id="54" idx="0"/>
            </p:cNvCxnSpPr>
            <p:nvPr/>
          </p:nvCxnSpPr>
          <p:spPr bwMode="auto">
            <a:xfrm rot="5400000" flipH="1" flipV="1">
              <a:off x="549935" y="1155534"/>
              <a:ext cx="1318470" cy="5616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8" name="Connettore 4 57">
              <a:extLst>
                <a:ext uri="{FF2B5EF4-FFF2-40B4-BE49-F238E27FC236}">
                  <a16:creationId xmlns:a16="http://schemas.microsoft.com/office/drawing/2014/main" id="{0F27F401-777E-4DF8-BA41-FC292F915D8B}"/>
                </a:ext>
              </a:extLst>
            </p:cNvPr>
            <p:cNvCxnSpPr>
              <a:endCxn id="53" idx="0"/>
            </p:cNvCxnSpPr>
            <p:nvPr/>
          </p:nvCxnSpPr>
          <p:spPr bwMode="auto">
            <a:xfrm rot="16200000" flipH="1">
              <a:off x="259177" y="1159139"/>
              <a:ext cx="1320069" cy="1"/>
            </a:xfrm>
            <a:prstGeom prst="bentConnector3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368D0C81-6748-4FDC-A205-0595C754EE01}"/>
              </a:ext>
            </a:extLst>
          </p:cNvPr>
          <p:cNvGrpSpPr/>
          <p:nvPr/>
        </p:nvGrpSpPr>
        <p:grpSpPr>
          <a:xfrm>
            <a:off x="5133475" y="4437246"/>
            <a:ext cx="527781" cy="1562137"/>
            <a:chOff x="798896" y="555803"/>
            <a:chExt cx="527781" cy="2822665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9E7E7580-F409-47B3-989A-221CE922C962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B04D3CFD-1DAD-42D3-9A50-122FDF031ED7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2" name="Connettore 4 61">
              <a:extLst>
                <a:ext uri="{FF2B5EF4-FFF2-40B4-BE49-F238E27FC236}">
                  <a16:creationId xmlns:a16="http://schemas.microsoft.com/office/drawing/2014/main" id="{F6A81F84-D58E-4399-9F2A-DC4B11D20FE6}"/>
                </a:ext>
              </a:extLst>
            </p:cNvPr>
            <p:cNvCxnSpPr>
              <a:stCxn id="60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Connettore 4 62">
              <a:extLst>
                <a:ext uri="{FF2B5EF4-FFF2-40B4-BE49-F238E27FC236}">
                  <a16:creationId xmlns:a16="http://schemas.microsoft.com/office/drawing/2014/main" id="{42C91EE0-B8A2-436C-BEB3-03E3C3D55629}"/>
                </a:ext>
              </a:extLst>
            </p:cNvPr>
            <p:cNvCxnSpPr>
              <a:endCxn id="61" idx="2"/>
            </p:cNvCxnSpPr>
            <p:nvPr/>
          </p:nvCxnSpPr>
          <p:spPr bwMode="auto">
            <a:xfrm rot="5400000" flipH="1" flipV="1">
              <a:off x="873491" y="3045597"/>
              <a:ext cx="6657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Connettore 4 63">
              <a:extLst>
                <a:ext uri="{FF2B5EF4-FFF2-40B4-BE49-F238E27FC236}">
                  <a16:creationId xmlns:a16="http://schemas.microsoft.com/office/drawing/2014/main" id="{F007F875-4A99-4A53-B5F8-F6461D366366}"/>
                </a:ext>
              </a:extLst>
            </p:cNvPr>
            <p:cNvCxnSpPr>
              <a:stCxn id="61" idx="0"/>
            </p:cNvCxnSpPr>
            <p:nvPr/>
          </p:nvCxnSpPr>
          <p:spPr bwMode="auto">
            <a:xfrm rot="5400000" flipH="1" flipV="1">
              <a:off x="575476" y="1186691"/>
              <a:ext cx="1261772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5" name="Connettore 4 64">
              <a:extLst>
                <a:ext uri="{FF2B5EF4-FFF2-40B4-BE49-F238E27FC236}">
                  <a16:creationId xmlns:a16="http://schemas.microsoft.com/office/drawing/2014/main" id="{48358AC4-4092-4D7B-A164-C9698E700B27}"/>
                </a:ext>
              </a:extLst>
            </p:cNvPr>
            <p:cNvCxnSpPr>
              <a:endCxn id="60" idx="0"/>
            </p:cNvCxnSpPr>
            <p:nvPr/>
          </p:nvCxnSpPr>
          <p:spPr bwMode="auto">
            <a:xfrm rot="16200000" flipH="1">
              <a:off x="287526" y="1187488"/>
              <a:ext cx="1263372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ADB607BB-9ECC-422B-AB37-7C64DCD6A9F4}"/>
              </a:ext>
            </a:extLst>
          </p:cNvPr>
          <p:cNvGrpSpPr/>
          <p:nvPr/>
        </p:nvGrpSpPr>
        <p:grpSpPr>
          <a:xfrm>
            <a:off x="7780510" y="4437248"/>
            <a:ext cx="527781" cy="1530759"/>
            <a:chOff x="798896" y="612503"/>
            <a:chExt cx="527781" cy="2765967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90C0F97E-0F32-457F-9363-5173A3682D4C}"/>
                </a:ext>
              </a:extLst>
            </p:cNvPr>
            <p:cNvSpPr/>
            <p:nvPr/>
          </p:nvSpPr>
          <p:spPr bwMode="auto">
            <a:xfrm>
              <a:off x="798896" y="18191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68" name="Rettangolo 67">
              <a:extLst>
                <a:ext uri="{FF2B5EF4-FFF2-40B4-BE49-F238E27FC236}">
                  <a16:creationId xmlns:a16="http://schemas.microsoft.com/office/drawing/2014/main" id="{C79221E6-76D2-41D3-8D3D-B9EEC94DB4CA}"/>
                </a:ext>
              </a:extLst>
            </p:cNvPr>
            <p:cNvSpPr/>
            <p:nvPr/>
          </p:nvSpPr>
          <p:spPr bwMode="auto">
            <a:xfrm>
              <a:off x="1086046" y="1817577"/>
              <a:ext cx="240631" cy="895149"/>
            </a:xfrm>
            <a:prstGeom prst="rect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cxnSp>
          <p:nvCxnSpPr>
            <p:cNvPr id="69" name="Connettore 4 68">
              <a:extLst>
                <a:ext uri="{FF2B5EF4-FFF2-40B4-BE49-F238E27FC236}">
                  <a16:creationId xmlns:a16="http://schemas.microsoft.com/office/drawing/2014/main" id="{D691342F-3381-4AB0-9643-9DE97AADAE39}"/>
                </a:ext>
              </a:extLst>
            </p:cNvPr>
            <p:cNvCxnSpPr>
              <a:stCxn id="67" idx="2"/>
            </p:cNvCxnSpPr>
            <p:nvPr/>
          </p:nvCxnSpPr>
          <p:spPr bwMode="auto">
            <a:xfrm rot="5400000">
              <a:off x="587142" y="3046396"/>
              <a:ext cx="664141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0" name="Connettore 4 69">
              <a:extLst>
                <a:ext uri="{FF2B5EF4-FFF2-40B4-BE49-F238E27FC236}">
                  <a16:creationId xmlns:a16="http://schemas.microsoft.com/office/drawing/2014/main" id="{7D25DFDA-2CFE-4C9E-BD3A-E423A00E714C}"/>
                </a:ext>
              </a:extLst>
            </p:cNvPr>
            <p:cNvCxnSpPr>
              <a:endCxn id="68" idx="2"/>
            </p:cNvCxnSpPr>
            <p:nvPr/>
          </p:nvCxnSpPr>
          <p:spPr bwMode="auto">
            <a:xfrm rot="5400000" flipH="1" flipV="1">
              <a:off x="873489" y="3045598"/>
              <a:ext cx="665743" cy="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Connettore 4 70">
              <a:extLst>
                <a:ext uri="{FF2B5EF4-FFF2-40B4-BE49-F238E27FC236}">
                  <a16:creationId xmlns:a16="http://schemas.microsoft.com/office/drawing/2014/main" id="{F6D33B18-7D1D-440E-8DA1-705CD72727E8}"/>
                </a:ext>
              </a:extLst>
            </p:cNvPr>
            <p:cNvCxnSpPr>
              <a:stCxn id="68" idx="0"/>
            </p:cNvCxnSpPr>
            <p:nvPr/>
          </p:nvCxnSpPr>
          <p:spPr bwMode="auto">
            <a:xfrm rot="5400000" flipH="1" flipV="1">
              <a:off x="606633" y="1212233"/>
              <a:ext cx="1205075" cy="5617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Connettore 4 71">
              <a:extLst>
                <a:ext uri="{FF2B5EF4-FFF2-40B4-BE49-F238E27FC236}">
                  <a16:creationId xmlns:a16="http://schemas.microsoft.com/office/drawing/2014/main" id="{B78431B5-88FD-4F67-971D-1E11DB671D61}"/>
                </a:ext>
              </a:extLst>
            </p:cNvPr>
            <p:cNvCxnSpPr>
              <a:endCxn id="67" idx="0"/>
            </p:cNvCxnSpPr>
            <p:nvPr/>
          </p:nvCxnSpPr>
          <p:spPr bwMode="auto">
            <a:xfrm rot="5400000">
              <a:off x="319052" y="1212664"/>
              <a:ext cx="1206674" cy="6351"/>
            </a:xfrm>
            <a:prstGeom prst="bentConnector3">
              <a:avLst/>
            </a:prstGeom>
            <a:grpFill/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01A5F301-47A0-41CF-B38A-6DE6403D101C}"/>
              </a:ext>
            </a:extLst>
          </p:cNvPr>
          <p:cNvSpPr txBox="1"/>
          <p:nvPr/>
        </p:nvSpPr>
        <p:spPr>
          <a:xfrm>
            <a:off x="4976814" y="2406650"/>
            <a:ext cx="92233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t-IT" sz="1600" dirty="0" err="1">
                <a:latin typeface="+mj-lt"/>
              </a:rPr>
              <a:t>Listening</a:t>
            </a:r>
            <a:endParaRPr lang="it-IT" sz="1600" dirty="0">
              <a:latin typeface="+mj-lt"/>
            </a:endParaRPr>
          </a:p>
          <a:p>
            <a:pPr algn="ctr">
              <a:defRPr/>
            </a:pPr>
            <a:r>
              <a:rPr lang="it-IT" sz="1600" dirty="0" err="1">
                <a:latin typeface="+mj-lt"/>
              </a:rPr>
              <a:t>Socket</a:t>
            </a:r>
            <a:endParaRPr lang="it-IT" sz="1600" dirty="0">
              <a:latin typeface="+mj-lt"/>
            </a:endParaRPr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B28AD9B1-9256-48DE-B6ED-26D8FFC90467}"/>
              </a:ext>
            </a:extLst>
          </p:cNvPr>
          <p:cNvSpPr/>
          <p:nvPr/>
        </p:nvSpPr>
        <p:spPr bwMode="auto">
          <a:xfrm>
            <a:off x="7780338" y="3551239"/>
            <a:ext cx="1217612" cy="769937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it-IT" dirty="0">
                <a:latin typeface="+mj-lt"/>
              </a:rPr>
              <a:t>Routing</a:t>
            </a:r>
          </a:p>
          <a:p>
            <a:pPr>
              <a:defRPr/>
            </a:pPr>
            <a:r>
              <a:rPr lang="it-IT" dirty="0" err="1">
                <a:latin typeface="+mj-lt"/>
              </a:rPr>
              <a:t>Tables</a:t>
            </a:r>
            <a:endParaRPr lang="it-IT" dirty="0">
              <a:latin typeface="+mj-lt"/>
            </a:endParaRPr>
          </a:p>
          <a:p>
            <a:pPr>
              <a:defRPr/>
            </a:pPr>
            <a:endParaRPr lang="it-IT" dirty="0"/>
          </a:p>
        </p:txBody>
      </p:sp>
      <p:sp>
        <p:nvSpPr>
          <p:cNvPr id="152597" name="Ovale 82">
            <a:extLst>
              <a:ext uri="{FF2B5EF4-FFF2-40B4-BE49-F238E27FC236}">
                <a16:creationId xmlns:a16="http://schemas.microsoft.com/office/drawing/2014/main" id="{070AFA57-E372-4322-923C-F53C390FA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8325" y="295275"/>
            <a:ext cx="1289050" cy="692150"/>
          </a:xfrm>
          <a:prstGeom prst="ellipse">
            <a:avLst/>
          </a:prstGeom>
          <a:solidFill>
            <a:srgbClr val="FFC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>
                <a:latin typeface="Times New Roman" panose="02020603050405020304" pitchFamily="18" charset="0"/>
              </a:rPr>
              <a:t>Application</a:t>
            </a:r>
          </a:p>
        </p:txBody>
      </p:sp>
      <p:sp>
        <p:nvSpPr>
          <p:cNvPr id="152598" name="Ovale 84">
            <a:extLst>
              <a:ext uri="{FF2B5EF4-FFF2-40B4-BE49-F238E27FC236}">
                <a16:creationId xmlns:a16="http://schemas.microsoft.com/office/drawing/2014/main" id="{E63C4F05-89F7-43DD-AE01-0FE4698C1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763" y="285750"/>
            <a:ext cx="1289050" cy="692150"/>
          </a:xfrm>
          <a:prstGeom prst="ellipse">
            <a:avLst/>
          </a:prstGeom>
          <a:solidFill>
            <a:srgbClr val="FFC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>
                <a:latin typeface="Times New Roman" panose="02020603050405020304" pitchFamily="18" charset="0"/>
              </a:rPr>
              <a:t>Application</a:t>
            </a:r>
          </a:p>
        </p:txBody>
      </p:sp>
      <p:cxnSp>
        <p:nvCxnSpPr>
          <p:cNvPr id="152599" name="Connettore 4 91">
            <a:extLst>
              <a:ext uri="{FF2B5EF4-FFF2-40B4-BE49-F238E27FC236}">
                <a16:creationId xmlns:a16="http://schemas.microsoft.com/office/drawing/2014/main" id="{2F2152FA-62A2-45CE-A52D-2D01383D9282}"/>
              </a:ext>
            </a:extLst>
          </p:cNvPr>
          <p:cNvCxnSpPr>
            <a:cxnSpLocks noChangeShapeType="1"/>
            <a:stCxn id="45" idx="0"/>
            <a:endCxn id="152598" idx="4"/>
          </p:cNvCxnSpPr>
          <p:nvPr/>
        </p:nvCxnSpPr>
        <p:spPr bwMode="auto">
          <a:xfrm rot="5400000" flipH="1" flipV="1">
            <a:off x="4869657" y="953294"/>
            <a:ext cx="1724025" cy="17732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A041CF4-75E5-4E89-AD24-5F82EB451A3E}"/>
              </a:ext>
            </a:extLst>
          </p:cNvPr>
          <p:cNvSpPr txBox="1"/>
          <p:nvPr/>
        </p:nvSpPr>
        <p:spPr>
          <a:xfrm>
            <a:off x="9059863" y="1908176"/>
            <a:ext cx="90170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000" dirty="0">
                <a:latin typeface="+mj-lt"/>
              </a:rPr>
              <a:t>TX+RX </a:t>
            </a:r>
          </a:p>
          <a:p>
            <a:pPr>
              <a:defRPr/>
            </a:pPr>
            <a:r>
              <a:rPr lang="it-IT" sz="2000" dirty="0">
                <a:latin typeface="+mj-lt"/>
              </a:rPr>
              <a:t>Buffer</a:t>
            </a:r>
          </a:p>
        </p:txBody>
      </p:sp>
      <p:grpSp>
        <p:nvGrpSpPr>
          <p:cNvPr id="152601" name="Gruppo 7">
            <a:extLst>
              <a:ext uri="{FF2B5EF4-FFF2-40B4-BE49-F238E27FC236}">
                <a16:creationId xmlns:a16="http://schemas.microsoft.com/office/drawing/2014/main" id="{3E74605E-F6D8-4E08-AC2E-3DBD7F0B785B}"/>
              </a:ext>
            </a:extLst>
          </p:cNvPr>
          <p:cNvGrpSpPr>
            <a:grpSpLocks/>
          </p:cNvGrpSpPr>
          <p:nvPr/>
        </p:nvGrpSpPr>
        <p:grpSpPr bwMode="auto">
          <a:xfrm>
            <a:off x="2563813" y="5967413"/>
            <a:ext cx="2074862" cy="703262"/>
            <a:chOff x="1039534" y="5968004"/>
            <a:chExt cx="2074431" cy="702303"/>
          </a:xfrm>
        </p:grpSpPr>
        <p:sp>
          <p:nvSpPr>
            <p:cNvPr id="152602" name="Freccia bidirezionale verticale 5">
              <a:extLst>
                <a:ext uri="{FF2B5EF4-FFF2-40B4-BE49-F238E27FC236}">
                  <a16:creationId xmlns:a16="http://schemas.microsoft.com/office/drawing/2014/main" id="{4FA40F07-0F6A-4EE0-B6C4-D66CFD75B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534" y="5968004"/>
              <a:ext cx="498811" cy="702303"/>
            </a:xfrm>
            <a:prstGeom prst="upDownArrow">
              <a:avLst>
                <a:gd name="adj1" fmla="val 50000"/>
                <a:gd name="adj2" fmla="val 50002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t-IT" altLang="it-IT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E45641F3-63F0-40D7-B411-5C38FC8FB184}"/>
                </a:ext>
              </a:extLst>
            </p:cNvPr>
            <p:cNvSpPr txBox="1"/>
            <p:nvPr/>
          </p:nvSpPr>
          <p:spPr>
            <a:xfrm>
              <a:off x="1355380" y="6131293"/>
              <a:ext cx="1758585" cy="369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it-IT" dirty="0" err="1">
                  <a:latin typeface="+mj-lt"/>
                </a:rPr>
                <a:t>Physical</a:t>
              </a:r>
              <a:r>
                <a:rPr lang="it-IT" dirty="0">
                  <a:latin typeface="+mj-lt"/>
                </a:rPr>
                <a:t> medium</a:t>
              </a:r>
            </a:p>
          </p:txBody>
        </p:sp>
      </p:grpSp>
      <p:grpSp>
        <p:nvGrpSpPr>
          <p:cNvPr id="73" name="Group 233">
            <a:extLst>
              <a:ext uri="{FF2B5EF4-FFF2-40B4-BE49-F238E27FC236}">
                <a16:creationId xmlns:a16="http://schemas.microsoft.com/office/drawing/2014/main" id="{85C71E16-4BE5-48B6-B984-F70858A96B15}"/>
              </a:ext>
            </a:extLst>
          </p:cNvPr>
          <p:cNvGrpSpPr>
            <a:grpSpLocks/>
          </p:cNvGrpSpPr>
          <p:nvPr/>
        </p:nvGrpSpPr>
        <p:grpSpPr bwMode="auto">
          <a:xfrm>
            <a:off x="471555" y="231776"/>
            <a:ext cx="1100137" cy="874712"/>
            <a:chOff x="232" y="-484"/>
            <a:chExt cx="693" cy="551"/>
          </a:xfrm>
        </p:grpSpPr>
        <p:sp>
          <p:nvSpPr>
            <p:cNvPr id="74" name="Freeform 232">
              <a:extLst>
                <a:ext uri="{FF2B5EF4-FFF2-40B4-BE49-F238E27FC236}">
                  <a16:creationId xmlns:a16="http://schemas.microsoft.com/office/drawing/2014/main" id="{990FBE79-7914-431E-ABAE-F04E21191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" y="-484"/>
              <a:ext cx="693" cy="551"/>
            </a:xfrm>
            <a:custGeom>
              <a:avLst/>
              <a:gdLst>
                <a:gd name="T0" fmla="*/ 77 w 693"/>
                <a:gd name="T1" fmla="*/ 63 h 551"/>
                <a:gd name="T2" fmla="*/ 35 w 693"/>
                <a:gd name="T3" fmla="*/ 255 h 551"/>
                <a:gd name="T4" fmla="*/ 35 w 693"/>
                <a:gd name="T5" fmla="*/ 447 h 551"/>
                <a:gd name="T6" fmla="*/ 245 w 693"/>
                <a:gd name="T7" fmla="*/ 513 h 551"/>
                <a:gd name="T8" fmla="*/ 431 w 693"/>
                <a:gd name="T9" fmla="*/ 543 h 551"/>
                <a:gd name="T10" fmla="*/ 647 w 693"/>
                <a:gd name="T11" fmla="*/ 465 h 551"/>
                <a:gd name="T12" fmla="*/ 689 w 693"/>
                <a:gd name="T13" fmla="*/ 303 h 551"/>
                <a:gd name="T14" fmla="*/ 671 w 693"/>
                <a:gd name="T15" fmla="*/ 105 h 551"/>
                <a:gd name="T16" fmla="*/ 617 w 693"/>
                <a:gd name="T17" fmla="*/ 39 h 551"/>
                <a:gd name="T18" fmla="*/ 311 w 693"/>
                <a:gd name="T19" fmla="*/ 3 h 551"/>
                <a:gd name="T20" fmla="*/ 77 w 693"/>
                <a:gd name="T21" fmla="*/ 63 h 5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93"/>
                <a:gd name="T34" fmla="*/ 0 h 551"/>
                <a:gd name="T35" fmla="*/ 693 w 693"/>
                <a:gd name="T36" fmla="*/ 551 h 5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93" h="551">
                  <a:moveTo>
                    <a:pt x="77" y="63"/>
                  </a:moveTo>
                  <a:cubicBezTo>
                    <a:pt x="31" y="105"/>
                    <a:pt x="42" y="191"/>
                    <a:pt x="35" y="255"/>
                  </a:cubicBezTo>
                  <a:cubicBezTo>
                    <a:pt x="28" y="319"/>
                    <a:pt x="0" y="404"/>
                    <a:pt x="35" y="447"/>
                  </a:cubicBezTo>
                  <a:cubicBezTo>
                    <a:pt x="70" y="490"/>
                    <a:pt x="179" y="497"/>
                    <a:pt x="245" y="513"/>
                  </a:cubicBezTo>
                  <a:cubicBezTo>
                    <a:pt x="311" y="529"/>
                    <a:pt x="364" y="551"/>
                    <a:pt x="431" y="543"/>
                  </a:cubicBezTo>
                  <a:cubicBezTo>
                    <a:pt x="498" y="535"/>
                    <a:pt x="604" y="505"/>
                    <a:pt x="647" y="465"/>
                  </a:cubicBezTo>
                  <a:cubicBezTo>
                    <a:pt x="690" y="425"/>
                    <a:pt x="685" y="363"/>
                    <a:pt x="689" y="303"/>
                  </a:cubicBezTo>
                  <a:cubicBezTo>
                    <a:pt x="693" y="243"/>
                    <a:pt x="683" y="149"/>
                    <a:pt x="671" y="105"/>
                  </a:cubicBezTo>
                  <a:cubicBezTo>
                    <a:pt x="659" y="61"/>
                    <a:pt x="677" y="56"/>
                    <a:pt x="617" y="39"/>
                  </a:cubicBezTo>
                  <a:cubicBezTo>
                    <a:pt x="557" y="22"/>
                    <a:pt x="401" y="0"/>
                    <a:pt x="311" y="3"/>
                  </a:cubicBezTo>
                  <a:cubicBezTo>
                    <a:pt x="221" y="6"/>
                    <a:pt x="123" y="21"/>
                    <a:pt x="77" y="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graphicFrame>
          <p:nvGraphicFramePr>
            <p:cNvPr id="75" name="Object 16">
              <a:extLst>
                <a:ext uri="{FF2B5EF4-FFF2-40B4-BE49-F238E27FC236}">
                  <a16:creationId xmlns:a16="http://schemas.microsoft.com/office/drawing/2014/main" id="{D33E6A66-EE9E-4946-8F8B-C8313DC67D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969843"/>
                </p:ext>
              </p:extLst>
            </p:nvPr>
          </p:nvGraphicFramePr>
          <p:xfrm>
            <a:off x="275" y="-424"/>
            <a:ext cx="586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" imgW="1307263" imgH="1084139" progId="">
                    <p:embed/>
                  </p:oleObj>
                </mc:Choice>
                <mc:Fallback>
                  <p:oleObj name="Clip" r:id="rId2" imgW="1307263" imgH="1084139" progId="">
                    <p:embed/>
                    <p:pic>
                      <p:nvPicPr>
                        <p:cNvPr id="43237" name="Object 16">
                          <a:extLst>
                            <a:ext uri="{FF2B5EF4-FFF2-40B4-BE49-F238E27FC236}">
                              <a16:creationId xmlns:a16="http://schemas.microsoft.com/office/drawing/2014/main" id="{A117D5F6-E1DE-4B17-BFAE-8AF293B587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" y="-424"/>
                          <a:ext cx="586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2578" name="Titolo 1">
            <a:extLst>
              <a:ext uri="{FF2B5EF4-FFF2-40B4-BE49-F238E27FC236}">
                <a16:creationId xmlns:a16="http://schemas.microsoft.com/office/drawing/2014/main" id="{042C15C8-269E-453C-B554-4440DF5E94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4175" y="17464"/>
            <a:ext cx="7772400" cy="733425"/>
          </a:xfrm>
        </p:spPr>
        <p:txBody>
          <a:bodyPr/>
          <a:lstStyle/>
          <a:p>
            <a:pPr eaLnBrk="1" hangingPunct="1"/>
            <a:r>
              <a:rPr lang="it-IT" altLang="it-IT" sz="3600" dirty="0"/>
              <a:t>Endpoint – </a:t>
            </a:r>
            <a:r>
              <a:rPr lang="it-IT" altLang="it-IT" sz="3600" dirty="0" err="1"/>
              <a:t>has</a:t>
            </a:r>
            <a:r>
              <a:rPr lang="it-IT" altLang="it-IT" sz="3600" dirty="0"/>
              <a:t> </a:t>
            </a:r>
            <a:r>
              <a:rPr lang="it-IT" altLang="it-IT" sz="3600" dirty="0" err="1"/>
              <a:t>all</a:t>
            </a:r>
            <a:r>
              <a:rPr lang="it-IT" altLang="it-IT" sz="3600" dirty="0"/>
              <a:t> </a:t>
            </a:r>
            <a:r>
              <a:rPr lang="it-IT" altLang="it-IT" sz="3600" dirty="0" err="1"/>
              <a:t>levels</a:t>
            </a:r>
            <a:endParaRPr lang="it-IT" altLang="it-IT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2827F98-5A5F-4E4A-A2E0-D2B098AF1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348117"/>
              </p:ext>
            </p:extLst>
          </p:nvPr>
        </p:nvGraphicFramePr>
        <p:xfrm>
          <a:off x="5135563" y="666750"/>
          <a:ext cx="1049338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Application</a:t>
                      </a:r>
                      <a:endParaRPr lang="it-IT" sz="14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Transport</a:t>
                      </a:r>
                      <a:endParaRPr lang="it-IT" sz="1600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Physical</a:t>
                      </a:r>
                      <a:endParaRPr lang="it-IT" dirty="0"/>
                    </a:p>
                  </a:txBody>
                  <a:tcPr marL="91505" marR="915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698" name="Rectangle 168">
            <a:extLst>
              <a:ext uri="{FF2B5EF4-FFF2-40B4-BE49-F238E27FC236}">
                <a16:creationId xmlns:a16="http://schemas.microsoft.com/office/drawing/2014/main" id="{980576F3-9029-4EC8-BB9A-3786196C9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19864" y="58738"/>
            <a:ext cx="38052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it-IT" sz="3600">
                <a:latin typeface="+mn-lt"/>
              </a:rPr>
              <a:t>Incapsulamento</a:t>
            </a:r>
          </a:p>
        </p:txBody>
      </p:sp>
      <p:sp>
        <p:nvSpPr>
          <p:cNvPr id="172" name="Segnaposto piè di pagina 3">
            <a:extLst>
              <a:ext uri="{FF2B5EF4-FFF2-40B4-BE49-F238E27FC236}">
                <a16:creationId xmlns:a16="http://schemas.microsoft.com/office/drawing/2014/main" id="{40778AFC-20CA-4656-8C38-0BB255F4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</a:p>
        </p:txBody>
      </p:sp>
      <p:sp>
        <p:nvSpPr>
          <p:cNvPr id="157700" name="Segnaposto numero diapositiva 4">
            <a:extLst>
              <a:ext uri="{FF2B5EF4-FFF2-40B4-BE49-F238E27FC236}">
                <a16:creationId xmlns:a16="http://schemas.microsoft.com/office/drawing/2014/main" id="{D146A722-DD74-42DA-8693-049BF39CD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>
                <a:latin typeface="+mn-lt"/>
                <a:cs typeface="Arial" panose="020B0604020202020204" pitchFamily="34" charset="0"/>
              </a:rPr>
              <a:t>1-</a:t>
            </a:r>
            <a:fld id="{93D7628E-42A8-4696-AA6E-AD82C7DC2B9A}" type="slidenum">
              <a:rPr lang="en-US" altLang="it-IT" sz="1400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31</a:t>
            </a:fld>
            <a:endParaRPr lang="en-US" altLang="it-IT" sz="1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7702" name="Freeform 3">
            <a:extLst>
              <a:ext uri="{FF2B5EF4-FFF2-40B4-BE49-F238E27FC236}">
                <a16:creationId xmlns:a16="http://schemas.microsoft.com/office/drawing/2014/main" id="{71F71798-6C83-471C-BEED-6A1F6EBBBD6B}"/>
              </a:ext>
            </a:extLst>
          </p:cNvPr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157703" name="Text Box 8">
            <a:extLst>
              <a:ext uri="{FF2B5EF4-FFF2-40B4-BE49-F238E27FC236}">
                <a16:creationId xmlns:a16="http://schemas.microsoft.com/office/drawing/2014/main" id="{25EEB24A-B128-4335-B1EC-C45B96581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4" y="182563"/>
            <a:ext cx="1292225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>
                <a:solidFill>
                  <a:srgbClr val="00B050"/>
                </a:solidFill>
                <a:latin typeface="+mn-lt"/>
              </a:rPr>
              <a:t>Alice.exe</a:t>
            </a:r>
          </a:p>
        </p:txBody>
      </p:sp>
      <p:graphicFrame>
        <p:nvGraphicFramePr>
          <p:cNvPr id="157718" name="Object 9">
            <a:extLst>
              <a:ext uri="{FF2B5EF4-FFF2-40B4-BE49-F238E27FC236}">
                <a16:creationId xmlns:a16="http://schemas.microsoft.com/office/drawing/2014/main" id="{F608740C-CD9A-48D8-BD05-CD235910A8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2726" y="120332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157718" name="Object 9">
                        <a:extLst>
                          <a:ext uri="{FF2B5EF4-FFF2-40B4-BE49-F238E27FC236}">
                            <a16:creationId xmlns:a16="http://schemas.microsoft.com/office/drawing/2014/main" id="{F608740C-CD9A-48D8-BD05-CD235910A8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6" y="120332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5" name="Freeform 10">
            <a:extLst>
              <a:ext uri="{FF2B5EF4-FFF2-40B4-BE49-F238E27FC236}">
                <a16:creationId xmlns:a16="http://schemas.microsoft.com/office/drawing/2014/main" id="{297BF6CD-7158-4411-A003-82D52BBC06DA}"/>
              </a:ext>
            </a:extLst>
          </p:cNvPr>
          <p:cNvSpPr>
            <a:spLocks/>
          </p:cNvSpPr>
          <p:nvPr/>
        </p:nvSpPr>
        <p:spPr bwMode="auto">
          <a:xfrm>
            <a:off x="6180138" y="654050"/>
            <a:ext cx="360362" cy="1868488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157862" name="Text Box 7">
            <a:extLst>
              <a:ext uri="{FF2B5EF4-FFF2-40B4-BE49-F238E27FC236}">
                <a16:creationId xmlns:a16="http://schemas.microsoft.com/office/drawing/2014/main" id="{099F9403-E04B-4579-B7A5-7B6ACF38C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90" y="1878173"/>
            <a:ext cx="7048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dirty="0">
                <a:solidFill>
                  <a:srgbClr val="FF0000"/>
                </a:solidFill>
                <a:latin typeface="+mn-lt"/>
              </a:rPr>
              <a:t>frame</a:t>
            </a:r>
            <a:endParaRPr lang="en-US" altLang="it-IT" sz="16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54" name="Text Box 6">
            <a:extLst>
              <a:ext uri="{FF2B5EF4-FFF2-40B4-BE49-F238E27FC236}">
                <a16:creationId xmlns:a16="http://schemas.microsoft.com/office/drawing/2014/main" id="{2D8F7188-4410-4832-8512-D8AD750CC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1487489"/>
            <a:ext cx="98425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dirty="0">
                <a:solidFill>
                  <a:srgbClr val="FF0000"/>
                </a:solidFill>
                <a:latin typeface="+mn-lt"/>
              </a:rPr>
              <a:t>datagram</a:t>
            </a:r>
            <a:endParaRPr lang="en-US" altLang="it-IT" sz="16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8" name="Text Box 5">
            <a:extLst>
              <a:ext uri="{FF2B5EF4-FFF2-40B4-BE49-F238E27FC236}">
                <a16:creationId xmlns:a16="http://schemas.microsoft.com/office/drawing/2014/main" id="{3549F639-A478-423A-85E4-AC9C3004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1" y="1090614"/>
            <a:ext cx="904875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dirty="0">
                <a:solidFill>
                  <a:srgbClr val="FF0000"/>
                </a:solidFill>
                <a:latin typeface="+mn-lt"/>
              </a:rPr>
              <a:t>segment</a:t>
            </a:r>
            <a:endParaRPr lang="en-US" altLang="it-IT" sz="16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7844" name="Text Box 4">
            <a:extLst>
              <a:ext uri="{FF2B5EF4-FFF2-40B4-BE49-F238E27FC236}">
                <a16:creationId xmlns:a16="http://schemas.microsoft.com/office/drawing/2014/main" id="{16381C1C-8A19-4357-B20F-EE571FF31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01" y="701675"/>
            <a:ext cx="906463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1600" dirty="0">
                <a:solidFill>
                  <a:srgbClr val="FF0000"/>
                </a:solidFill>
                <a:latin typeface="+mn-lt"/>
              </a:rPr>
              <a:t>message</a:t>
            </a:r>
            <a:endParaRPr lang="en-US" altLang="it-IT" sz="16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Box 54">
            <a:extLst>
              <a:ext uri="{FF2B5EF4-FFF2-40B4-BE49-F238E27FC236}">
                <a16:creationId xmlns:a16="http://schemas.microsoft.com/office/drawing/2014/main" id="{CAD3284A-7A58-4A2E-AF7E-626D3CE7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4157663"/>
            <a:ext cx="10144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rgbClr val="00B050"/>
                </a:solidFill>
                <a:latin typeface="+mn-lt"/>
              </a:rPr>
              <a:t>Bob.exe</a:t>
            </a:r>
          </a:p>
        </p:txBody>
      </p:sp>
      <p:graphicFrame>
        <p:nvGraphicFramePr>
          <p:cNvPr id="157725" name="Object 55">
            <a:extLst>
              <a:ext uri="{FF2B5EF4-FFF2-40B4-BE49-F238E27FC236}">
                <a16:creationId xmlns:a16="http://schemas.microsoft.com/office/drawing/2014/main" id="{805AAE7B-A958-40B9-952B-EE3C4A3ED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3926" y="50879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1307263" imgH="1084139" progId="">
                  <p:embed/>
                </p:oleObj>
              </mc:Choice>
              <mc:Fallback>
                <p:oleObj name="Clip" r:id="rId5" imgW="1307263" imgH="1084139" progId="">
                  <p:embed/>
                  <p:pic>
                    <p:nvPicPr>
                      <p:cNvPr id="157725" name="Object 55">
                        <a:extLst>
                          <a:ext uri="{FF2B5EF4-FFF2-40B4-BE49-F238E27FC236}">
                            <a16:creationId xmlns:a16="http://schemas.microsoft.com/office/drawing/2014/main" id="{805AAE7B-A958-40B9-952B-EE3C4A3ED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6" y="5087938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20" name="Freeform 56">
            <a:extLst>
              <a:ext uri="{FF2B5EF4-FFF2-40B4-BE49-F238E27FC236}">
                <a16:creationId xmlns:a16="http://schemas.microsoft.com/office/drawing/2014/main" id="{BA60FEC1-06A9-46B6-B882-7EAEF2C6F964}"/>
              </a:ext>
            </a:extLst>
          </p:cNvPr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157721" name="Rectangle 57">
            <a:extLst>
              <a:ext uri="{FF2B5EF4-FFF2-40B4-BE49-F238E27FC236}">
                <a16:creationId xmlns:a16="http://schemas.microsoft.com/office/drawing/2014/main" id="{520EE299-9A37-4EF5-9730-A68F037FC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157722" name="Rectangle 58">
            <a:extLst>
              <a:ext uri="{FF2B5EF4-FFF2-40B4-BE49-F238E27FC236}">
                <a16:creationId xmlns:a16="http://schemas.microsoft.com/office/drawing/2014/main" id="{C0BBD1D8-AEA8-4439-A252-57C9B90CC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it-IT" altLang="it-IT" sz="2400">
              <a:latin typeface="+mn-lt"/>
            </a:endParaRPr>
          </a:p>
        </p:txBody>
      </p:sp>
      <p:sp>
        <p:nvSpPr>
          <p:cNvPr id="157723" name="Line 59">
            <a:extLst>
              <a:ext uri="{FF2B5EF4-FFF2-40B4-BE49-F238E27FC236}">
                <a16:creationId xmlns:a16="http://schemas.microsoft.com/office/drawing/2014/main" id="{5DDF0C4E-B65E-43C1-9EC7-6F6DE6CEB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157724" name="Text Box 60">
            <a:extLst>
              <a:ext uri="{FF2B5EF4-FFF2-40B4-BE49-F238E27FC236}">
                <a16:creationId xmlns:a16="http://schemas.microsoft.com/office/drawing/2014/main" id="{0F96CF23-D5F1-4F9F-B5CE-C86361F1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en-US" altLang="it-IT">
                <a:latin typeface="+mn-lt"/>
              </a:rPr>
              <a:t>application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>
                <a:latin typeface="+mn-lt"/>
              </a:rPr>
              <a:t>transport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>
                <a:latin typeface="+mn-lt"/>
              </a:rPr>
              <a:t>network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>
                <a:latin typeface="+mn-lt"/>
              </a:rPr>
              <a:t>link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it-IT">
                <a:latin typeface="+mn-lt"/>
              </a:rPr>
              <a:t>physical</a:t>
            </a:r>
          </a:p>
        </p:txBody>
      </p:sp>
      <p:sp>
        <p:nvSpPr>
          <p:cNvPr id="5" name="Line 61">
            <a:extLst>
              <a:ext uri="{FF2B5EF4-FFF2-40B4-BE49-F238E27FC236}">
                <a16:creationId xmlns:a16="http://schemas.microsoft.com/office/drawing/2014/main" id="{3A6B137B-99B3-4AA4-94E3-F37ADF779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157726" name="Line 62">
            <a:extLst>
              <a:ext uri="{FF2B5EF4-FFF2-40B4-BE49-F238E27FC236}">
                <a16:creationId xmlns:a16="http://schemas.microsoft.com/office/drawing/2014/main" id="{B1DF4F1D-C93B-4929-924F-5D76CCA5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157727" name="Line 63">
            <a:extLst>
              <a:ext uri="{FF2B5EF4-FFF2-40B4-BE49-F238E27FC236}">
                <a16:creationId xmlns:a16="http://schemas.microsoft.com/office/drawing/2014/main" id="{AF380C88-CE4A-4B10-AE4B-9B883EC8D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grpSp>
        <p:nvGrpSpPr>
          <p:cNvPr id="13" name="Group 64">
            <a:extLst>
              <a:ext uri="{FF2B5EF4-FFF2-40B4-BE49-F238E27FC236}">
                <a16:creationId xmlns:a16="http://schemas.microsoft.com/office/drawing/2014/main" id="{228E6E99-30D9-4E8B-BE49-D0DF74F1972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5527676"/>
            <a:ext cx="1479550" cy="303213"/>
            <a:chOff x="332" y="2224"/>
            <a:chExt cx="932" cy="191"/>
          </a:xfrm>
        </p:grpSpPr>
        <p:sp>
          <p:nvSpPr>
            <p:cNvPr id="157836" name="Rectangle 65">
              <a:extLst>
                <a:ext uri="{FF2B5EF4-FFF2-40B4-BE49-F238E27FC236}">
                  <a16:creationId xmlns:a16="http://schemas.microsoft.com/office/drawing/2014/main" id="{06537549-3666-4F22-BC49-36299E65F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37" name="Rectangle 66">
              <a:extLst>
                <a:ext uri="{FF2B5EF4-FFF2-40B4-BE49-F238E27FC236}">
                  <a16:creationId xmlns:a16="http://schemas.microsoft.com/office/drawing/2014/main" id="{AB730DA6-CA92-4E2B-AC39-147BC463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38" name="Rectangle 67">
              <a:extLst>
                <a:ext uri="{FF2B5EF4-FFF2-40B4-BE49-F238E27FC236}">
                  <a16:creationId xmlns:a16="http://schemas.microsoft.com/office/drawing/2014/main" id="{0BF83840-BE6B-41F9-9AC7-E9B99B3E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39" name="Rectangle 68">
              <a:extLst>
                <a:ext uri="{FF2B5EF4-FFF2-40B4-BE49-F238E27FC236}">
                  <a16:creationId xmlns:a16="http://schemas.microsoft.com/office/drawing/2014/main" id="{857D710D-A27C-447F-B0C6-419B2F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R2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40" name="Rectangle 69">
              <a:extLst>
                <a:ext uri="{FF2B5EF4-FFF2-40B4-BE49-F238E27FC236}">
                  <a16:creationId xmlns:a16="http://schemas.microsoft.com/office/drawing/2014/main" id="{A88CC2AF-AE01-42CA-9301-AC0458F8E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841" name="Line 70">
              <a:extLst>
                <a:ext uri="{FF2B5EF4-FFF2-40B4-BE49-F238E27FC236}">
                  <a16:creationId xmlns:a16="http://schemas.microsoft.com/office/drawing/2014/main" id="{4E16F1E2-B864-4C68-A989-66632FAA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42" name="Line 71">
              <a:extLst>
                <a:ext uri="{FF2B5EF4-FFF2-40B4-BE49-F238E27FC236}">
                  <a16:creationId xmlns:a16="http://schemas.microsoft.com/office/drawing/2014/main" id="{A989B2B8-AE91-4950-A0F0-5E9350C67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43" name="Line 72">
              <a:extLst>
                <a:ext uri="{FF2B5EF4-FFF2-40B4-BE49-F238E27FC236}">
                  <a16:creationId xmlns:a16="http://schemas.microsoft.com/office/drawing/2014/main" id="{EF219457-CFF0-441B-A004-F0073037C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14" name="Group 73">
            <a:extLst>
              <a:ext uri="{FF2B5EF4-FFF2-40B4-BE49-F238E27FC236}">
                <a16:creationId xmlns:a16="http://schemas.microsoft.com/office/drawing/2014/main" id="{C0F9C776-6246-40EA-960C-7203A3BF5098}"/>
              </a:ext>
            </a:extLst>
          </p:cNvPr>
          <p:cNvGrpSpPr>
            <a:grpSpLocks/>
          </p:cNvGrpSpPr>
          <p:nvPr/>
        </p:nvGrpSpPr>
        <p:grpSpPr bwMode="auto">
          <a:xfrm>
            <a:off x="1944689" y="5229226"/>
            <a:ext cx="1208087" cy="303213"/>
            <a:chOff x="501" y="1990"/>
            <a:chExt cx="761" cy="191"/>
          </a:xfrm>
        </p:grpSpPr>
        <p:sp>
          <p:nvSpPr>
            <p:cNvPr id="157830" name="Rectangle 74">
              <a:extLst>
                <a:ext uri="{FF2B5EF4-FFF2-40B4-BE49-F238E27FC236}">
                  <a16:creationId xmlns:a16="http://schemas.microsoft.com/office/drawing/2014/main" id="{8BCD051C-A580-4DAD-9E49-ED57AB22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31" name="Rectangle 75">
              <a:extLst>
                <a:ext uri="{FF2B5EF4-FFF2-40B4-BE49-F238E27FC236}">
                  <a16:creationId xmlns:a16="http://schemas.microsoft.com/office/drawing/2014/main" id="{3B0E33F3-926B-4AA9-B3F0-D946E9987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32" name="Rectangle 76">
              <a:extLst>
                <a:ext uri="{FF2B5EF4-FFF2-40B4-BE49-F238E27FC236}">
                  <a16:creationId xmlns:a16="http://schemas.microsoft.com/office/drawing/2014/main" id="{35F7B855-E51A-4D3B-B4CB-0B4625926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33" name="Rectangle 77">
              <a:extLst>
                <a:ext uri="{FF2B5EF4-FFF2-40B4-BE49-F238E27FC236}">
                  <a16:creationId xmlns:a16="http://schemas.microsoft.com/office/drawing/2014/main" id="{A7582AC3-98A5-4801-B85D-E0DD8E0D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834" name="Line 78">
              <a:extLst>
                <a:ext uri="{FF2B5EF4-FFF2-40B4-BE49-F238E27FC236}">
                  <a16:creationId xmlns:a16="http://schemas.microsoft.com/office/drawing/2014/main" id="{75B51E9C-4B16-4A88-AFAC-5DCF2289B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35" name="Line 79">
              <a:extLst>
                <a:ext uri="{FF2B5EF4-FFF2-40B4-BE49-F238E27FC236}">
                  <a16:creationId xmlns:a16="http://schemas.microsoft.com/office/drawing/2014/main" id="{D12F3420-935D-4887-885C-D7FA4F109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15" name="Group 80">
            <a:extLst>
              <a:ext uri="{FF2B5EF4-FFF2-40B4-BE49-F238E27FC236}">
                <a16:creationId xmlns:a16="http://schemas.microsoft.com/office/drawing/2014/main" id="{19C10035-7085-4D0E-9D01-591943F92158}"/>
              </a:ext>
            </a:extLst>
          </p:cNvPr>
          <p:cNvGrpSpPr>
            <a:grpSpLocks/>
          </p:cNvGrpSpPr>
          <p:nvPr/>
        </p:nvGrpSpPr>
        <p:grpSpPr bwMode="auto">
          <a:xfrm>
            <a:off x="2281239" y="4921189"/>
            <a:ext cx="890588" cy="303213"/>
            <a:chOff x="645" y="1734"/>
            <a:chExt cx="561" cy="191"/>
          </a:xfrm>
        </p:grpSpPr>
        <p:sp>
          <p:nvSpPr>
            <p:cNvPr id="157826" name="Rectangle 81">
              <a:extLst>
                <a:ext uri="{FF2B5EF4-FFF2-40B4-BE49-F238E27FC236}">
                  <a16:creationId xmlns:a16="http://schemas.microsoft.com/office/drawing/2014/main" id="{AD30CD4D-B7A8-40AC-A29D-EE3A71ACB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27" name="Rectangle 82">
              <a:extLst>
                <a:ext uri="{FF2B5EF4-FFF2-40B4-BE49-F238E27FC236}">
                  <a16:creationId xmlns:a16="http://schemas.microsoft.com/office/drawing/2014/main" id="{0838C6BA-4258-454C-AF1A-060CF2CAB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828" name="Rectangle 83">
              <a:extLst>
                <a:ext uri="{FF2B5EF4-FFF2-40B4-BE49-F238E27FC236}">
                  <a16:creationId xmlns:a16="http://schemas.microsoft.com/office/drawing/2014/main" id="{8F54EDB3-3AA8-46C9-8A73-5543CEB4F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829" name="Line 84">
              <a:extLst>
                <a:ext uri="{FF2B5EF4-FFF2-40B4-BE49-F238E27FC236}">
                  <a16:creationId xmlns:a16="http://schemas.microsoft.com/office/drawing/2014/main" id="{044A161C-ABC1-4178-A13C-38DB72A9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16" name="Group 85">
            <a:extLst>
              <a:ext uri="{FF2B5EF4-FFF2-40B4-BE49-F238E27FC236}">
                <a16:creationId xmlns:a16="http://schemas.microsoft.com/office/drawing/2014/main" id="{856820C9-EF0B-4F17-A0B2-369D21BA0CE5}"/>
              </a:ext>
            </a:extLst>
          </p:cNvPr>
          <p:cNvGrpSpPr>
            <a:grpSpLocks/>
          </p:cNvGrpSpPr>
          <p:nvPr/>
        </p:nvGrpSpPr>
        <p:grpSpPr bwMode="auto">
          <a:xfrm>
            <a:off x="2483149" y="4610101"/>
            <a:ext cx="679450" cy="301625"/>
            <a:chOff x="780" y="1553"/>
            <a:chExt cx="428" cy="190"/>
          </a:xfrm>
        </p:grpSpPr>
        <p:sp>
          <p:nvSpPr>
            <p:cNvPr id="157824" name="Rectangle 86">
              <a:extLst>
                <a:ext uri="{FF2B5EF4-FFF2-40B4-BE49-F238E27FC236}">
                  <a16:creationId xmlns:a16="http://schemas.microsoft.com/office/drawing/2014/main" id="{2DECA778-0F19-4A31-A958-FF3D1623E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25" name="Rectangle 87">
              <a:extLst>
                <a:ext uri="{FF2B5EF4-FFF2-40B4-BE49-F238E27FC236}">
                  <a16:creationId xmlns:a16="http://schemas.microsoft.com/office/drawing/2014/main" id="{1FE1ED8B-493A-41B5-B786-2E24B575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dirty="0">
                  <a:latin typeface="+mn-lt"/>
                </a:rPr>
                <a:t>M</a:t>
              </a:r>
            </a:p>
          </p:txBody>
        </p:sp>
      </p:grpSp>
      <p:grpSp>
        <p:nvGrpSpPr>
          <p:cNvPr id="157738" name="Group 88">
            <a:extLst>
              <a:ext uri="{FF2B5EF4-FFF2-40B4-BE49-F238E27FC236}">
                <a16:creationId xmlns:a16="http://schemas.microsoft.com/office/drawing/2014/main" id="{291C78F6-56CB-471C-91D8-146A3A01B74E}"/>
              </a:ext>
            </a:extLst>
          </p:cNvPr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57819" name="Rectangle 89">
              <a:extLst>
                <a:ext uri="{FF2B5EF4-FFF2-40B4-BE49-F238E27FC236}">
                  <a16:creationId xmlns:a16="http://schemas.microsoft.com/office/drawing/2014/main" id="{7EE63915-2329-4FE6-A27C-15A3090B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20" name="Rectangle 90">
              <a:extLst>
                <a:ext uri="{FF2B5EF4-FFF2-40B4-BE49-F238E27FC236}">
                  <a16:creationId xmlns:a16="http://schemas.microsoft.com/office/drawing/2014/main" id="{59C62198-292C-41B5-9969-CEADB3DE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21" name="Line 91">
              <a:extLst>
                <a:ext uri="{FF2B5EF4-FFF2-40B4-BE49-F238E27FC236}">
                  <a16:creationId xmlns:a16="http://schemas.microsoft.com/office/drawing/2014/main" id="{7CE7EE65-1B46-4021-BC7D-1CB22AD6C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22" name="Text Box 92">
              <a:extLst>
                <a:ext uri="{FF2B5EF4-FFF2-40B4-BE49-F238E27FC236}">
                  <a16:creationId xmlns:a16="http://schemas.microsoft.com/office/drawing/2014/main" id="{BEB61BF3-EC88-45CA-86E3-BED2BD2B3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>
                  <a:latin typeface="+mn-lt"/>
                </a:rPr>
                <a:t>network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>
                  <a:latin typeface="+mn-lt"/>
                </a:rPr>
                <a:t>physical</a:t>
              </a:r>
            </a:p>
          </p:txBody>
        </p:sp>
        <p:sp>
          <p:nvSpPr>
            <p:cNvPr id="157823" name="Line 93">
              <a:extLst>
                <a:ext uri="{FF2B5EF4-FFF2-40B4-BE49-F238E27FC236}">
                  <a16:creationId xmlns:a16="http://schemas.microsoft.com/office/drawing/2014/main" id="{815134FF-DF0E-46D7-B0B0-7F0FB1128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157739" name="Group 94">
            <a:extLst>
              <a:ext uri="{FF2B5EF4-FFF2-40B4-BE49-F238E27FC236}">
                <a16:creationId xmlns:a16="http://schemas.microsoft.com/office/drawing/2014/main" id="{C8EAD61B-E186-4661-95B3-0A337B86F58D}"/>
              </a:ext>
            </a:extLst>
          </p:cNvPr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6" name="Rectangle 95">
              <a:extLst>
                <a:ext uri="{FF2B5EF4-FFF2-40B4-BE49-F238E27FC236}">
                  <a16:creationId xmlns:a16="http://schemas.microsoft.com/office/drawing/2014/main" id="{08A87887-7045-445C-88F3-1BDDBB2DF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7" name="Rectangle 96">
              <a:extLst>
                <a:ext uri="{FF2B5EF4-FFF2-40B4-BE49-F238E27FC236}">
                  <a16:creationId xmlns:a16="http://schemas.microsoft.com/office/drawing/2014/main" id="{6E8BE8F5-92A8-4E43-8482-3296543B9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17" name="Line 97">
              <a:extLst>
                <a:ext uri="{FF2B5EF4-FFF2-40B4-BE49-F238E27FC236}">
                  <a16:creationId xmlns:a16="http://schemas.microsoft.com/office/drawing/2014/main" id="{20FC76F6-F00C-460B-949C-DC35F90C3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18" name="Text Box 98">
              <a:extLst>
                <a:ext uri="{FF2B5EF4-FFF2-40B4-BE49-F238E27FC236}">
                  <a16:creationId xmlns:a16="http://schemas.microsoft.com/office/drawing/2014/main" id="{1643A446-341D-46C0-A0C2-6984DBAD5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altLang="it-IT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it-IT">
                  <a:latin typeface="+mn-lt"/>
                </a:rPr>
                <a:t>physical</a:t>
              </a:r>
            </a:p>
          </p:txBody>
        </p:sp>
      </p:grpSp>
      <p:sp>
        <p:nvSpPr>
          <p:cNvPr id="157734" name="Freeform 99">
            <a:extLst>
              <a:ext uri="{FF2B5EF4-FFF2-40B4-BE49-F238E27FC236}">
                <a16:creationId xmlns:a16="http://schemas.microsoft.com/office/drawing/2014/main" id="{1CA8C4EC-509F-4923-B6AF-3B0641E0D411}"/>
              </a:ext>
            </a:extLst>
          </p:cNvPr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157736" name="Freeform 114">
            <a:extLst>
              <a:ext uri="{FF2B5EF4-FFF2-40B4-BE49-F238E27FC236}">
                <a16:creationId xmlns:a16="http://schemas.microsoft.com/office/drawing/2014/main" id="{F943D473-CF42-4C56-B0C4-F7A142411484}"/>
              </a:ext>
            </a:extLst>
          </p:cNvPr>
          <p:cNvSpPr>
            <a:spLocks/>
          </p:cNvSpPr>
          <p:nvPr/>
        </p:nvSpPr>
        <p:spPr bwMode="auto">
          <a:xfrm>
            <a:off x="4438650" y="781050"/>
            <a:ext cx="4178300" cy="525938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  <a:gd name="connsiteX0" fmla="*/ 2630 w 10000"/>
              <a:gd name="connsiteY0" fmla="*/ 0 h 9549"/>
              <a:gd name="connsiteX1" fmla="*/ 2648 w 10000"/>
              <a:gd name="connsiteY1" fmla="*/ 3828 h 9549"/>
              <a:gd name="connsiteX2" fmla="*/ 7877 w 10000"/>
              <a:gd name="connsiteY2" fmla="*/ 3828 h 9549"/>
              <a:gd name="connsiteX3" fmla="*/ 7877 w 10000"/>
              <a:gd name="connsiteY3" fmla="*/ 2956 h 9549"/>
              <a:gd name="connsiteX4" fmla="*/ 9934 w 10000"/>
              <a:gd name="connsiteY4" fmla="*/ 2956 h 9549"/>
              <a:gd name="connsiteX5" fmla="*/ 10000 w 10000"/>
              <a:gd name="connsiteY5" fmla="*/ 8596 h 9549"/>
              <a:gd name="connsiteX6" fmla="*/ 9493 w 10000"/>
              <a:gd name="connsiteY6" fmla="*/ 8177 h 9549"/>
              <a:gd name="connsiteX7" fmla="*/ 9478 w 10000"/>
              <a:gd name="connsiteY7" fmla="*/ 6446 h 9549"/>
              <a:gd name="connsiteX8" fmla="*/ 7554 w 10000"/>
              <a:gd name="connsiteY8" fmla="*/ 6446 h 9549"/>
              <a:gd name="connsiteX9" fmla="*/ 7554 w 10000"/>
              <a:gd name="connsiteY9" fmla="*/ 8419 h 9549"/>
              <a:gd name="connsiteX10" fmla="*/ 3188 w 10000"/>
              <a:gd name="connsiteY10" fmla="*/ 9549 h 9549"/>
              <a:gd name="connsiteX11" fmla="*/ 0 w 10000"/>
              <a:gd name="connsiteY11" fmla="*/ 9549 h 9549"/>
              <a:gd name="connsiteX12" fmla="*/ 0 w 10000"/>
              <a:gd name="connsiteY12" fmla="*/ 6787 h 9549"/>
              <a:gd name="connsiteX0" fmla="*/ 2630 w 10000"/>
              <a:gd name="connsiteY0" fmla="*/ 0 h 10024"/>
              <a:gd name="connsiteX1" fmla="*/ 2648 w 10000"/>
              <a:gd name="connsiteY1" fmla="*/ 4009 h 10024"/>
              <a:gd name="connsiteX2" fmla="*/ 7877 w 10000"/>
              <a:gd name="connsiteY2" fmla="*/ 4009 h 10024"/>
              <a:gd name="connsiteX3" fmla="*/ 7877 w 10000"/>
              <a:gd name="connsiteY3" fmla="*/ 3096 h 10024"/>
              <a:gd name="connsiteX4" fmla="*/ 9934 w 10000"/>
              <a:gd name="connsiteY4" fmla="*/ 3096 h 10024"/>
              <a:gd name="connsiteX5" fmla="*/ 10000 w 10000"/>
              <a:gd name="connsiteY5" fmla="*/ 9002 h 10024"/>
              <a:gd name="connsiteX6" fmla="*/ 9493 w 10000"/>
              <a:gd name="connsiteY6" fmla="*/ 8563 h 10024"/>
              <a:gd name="connsiteX7" fmla="*/ 9478 w 10000"/>
              <a:gd name="connsiteY7" fmla="*/ 6750 h 10024"/>
              <a:gd name="connsiteX8" fmla="*/ 7554 w 10000"/>
              <a:gd name="connsiteY8" fmla="*/ 6750 h 10024"/>
              <a:gd name="connsiteX9" fmla="*/ 7554 w 10000"/>
              <a:gd name="connsiteY9" fmla="*/ 8817 h 10024"/>
              <a:gd name="connsiteX10" fmla="*/ 3188 w 10000"/>
              <a:gd name="connsiteY10" fmla="*/ 10000 h 10024"/>
              <a:gd name="connsiteX11" fmla="*/ 1227 w 10000"/>
              <a:gd name="connsiteY11" fmla="*/ 10024 h 10024"/>
              <a:gd name="connsiteX12" fmla="*/ 0 w 10000"/>
              <a:gd name="connsiteY12" fmla="*/ 7108 h 10024"/>
              <a:gd name="connsiteX0" fmla="*/ 1403 w 8773"/>
              <a:gd name="connsiteY0" fmla="*/ 0 h 10024"/>
              <a:gd name="connsiteX1" fmla="*/ 1421 w 8773"/>
              <a:gd name="connsiteY1" fmla="*/ 4009 h 10024"/>
              <a:gd name="connsiteX2" fmla="*/ 6650 w 8773"/>
              <a:gd name="connsiteY2" fmla="*/ 4009 h 10024"/>
              <a:gd name="connsiteX3" fmla="*/ 6650 w 8773"/>
              <a:gd name="connsiteY3" fmla="*/ 3096 h 10024"/>
              <a:gd name="connsiteX4" fmla="*/ 8707 w 8773"/>
              <a:gd name="connsiteY4" fmla="*/ 3096 h 10024"/>
              <a:gd name="connsiteX5" fmla="*/ 8773 w 8773"/>
              <a:gd name="connsiteY5" fmla="*/ 9002 h 10024"/>
              <a:gd name="connsiteX6" fmla="*/ 8266 w 8773"/>
              <a:gd name="connsiteY6" fmla="*/ 8563 h 10024"/>
              <a:gd name="connsiteX7" fmla="*/ 8251 w 8773"/>
              <a:gd name="connsiteY7" fmla="*/ 6750 h 10024"/>
              <a:gd name="connsiteX8" fmla="*/ 6327 w 8773"/>
              <a:gd name="connsiteY8" fmla="*/ 6750 h 10024"/>
              <a:gd name="connsiteX9" fmla="*/ 6327 w 8773"/>
              <a:gd name="connsiteY9" fmla="*/ 8817 h 10024"/>
              <a:gd name="connsiteX10" fmla="*/ 1961 w 8773"/>
              <a:gd name="connsiteY10" fmla="*/ 10000 h 10024"/>
              <a:gd name="connsiteX11" fmla="*/ 0 w 8773"/>
              <a:gd name="connsiteY11" fmla="*/ 10024 h 10024"/>
              <a:gd name="connsiteX12" fmla="*/ 13 w 8773"/>
              <a:gd name="connsiteY12" fmla="*/ 7568 h 10024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7212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580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580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599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620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  <a:gd name="connsiteX0" fmla="*/ 1797 w 10000"/>
              <a:gd name="connsiteY0" fmla="*/ 0 h 10000"/>
              <a:gd name="connsiteX1" fmla="*/ 1833 w 10000"/>
              <a:gd name="connsiteY1" fmla="*/ 3999 h 10000"/>
              <a:gd name="connsiteX2" fmla="*/ 7352 w 10000"/>
              <a:gd name="connsiteY2" fmla="*/ 3999 h 10000"/>
              <a:gd name="connsiteX3" fmla="*/ 7337 w 10000"/>
              <a:gd name="connsiteY3" fmla="*/ 3089 h 10000"/>
              <a:gd name="connsiteX4" fmla="*/ 9925 w 10000"/>
              <a:gd name="connsiteY4" fmla="*/ 3089 h 10000"/>
              <a:gd name="connsiteX5" fmla="*/ 10000 w 10000"/>
              <a:gd name="connsiteY5" fmla="*/ 8980 h 10000"/>
              <a:gd name="connsiteX6" fmla="*/ 9422 w 10000"/>
              <a:gd name="connsiteY6" fmla="*/ 8542 h 10000"/>
              <a:gd name="connsiteX7" fmla="*/ 9405 w 10000"/>
              <a:gd name="connsiteY7" fmla="*/ 6734 h 10000"/>
              <a:gd name="connsiteX8" fmla="*/ 6984 w 10000"/>
              <a:gd name="connsiteY8" fmla="*/ 6734 h 10000"/>
              <a:gd name="connsiteX9" fmla="*/ 6954 w 10000"/>
              <a:gd name="connsiteY9" fmla="*/ 8796 h 10000"/>
              <a:gd name="connsiteX10" fmla="*/ 2235 w 10000"/>
              <a:gd name="connsiteY10" fmla="*/ 9976 h 10000"/>
              <a:gd name="connsiteX11" fmla="*/ 0 w 10000"/>
              <a:gd name="connsiteY11" fmla="*/ 10000 h 10000"/>
              <a:gd name="connsiteX12" fmla="*/ 15 w 10000"/>
              <a:gd name="connsiteY12" fmla="*/ 755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10000">
                <a:moveTo>
                  <a:pt x="1797" y="0"/>
                </a:moveTo>
                <a:cubicBezTo>
                  <a:pt x="1804" y="1333"/>
                  <a:pt x="1826" y="2667"/>
                  <a:pt x="1833" y="3999"/>
                </a:cubicBezTo>
                <a:lnTo>
                  <a:pt x="7352" y="3999"/>
                </a:lnTo>
                <a:cubicBezTo>
                  <a:pt x="7347" y="3696"/>
                  <a:pt x="7342" y="3392"/>
                  <a:pt x="7337" y="3089"/>
                </a:cubicBezTo>
                <a:lnTo>
                  <a:pt x="9925" y="3089"/>
                </a:lnTo>
                <a:cubicBezTo>
                  <a:pt x="9950" y="5053"/>
                  <a:pt x="9975" y="7016"/>
                  <a:pt x="10000" y="8980"/>
                </a:cubicBezTo>
                <a:lnTo>
                  <a:pt x="9422" y="8542"/>
                </a:lnTo>
                <a:cubicBezTo>
                  <a:pt x="9416" y="7940"/>
                  <a:pt x="9411" y="7336"/>
                  <a:pt x="9405" y="6734"/>
                </a:cubicBezTo>
                <a:lnTo>
                  <a:pt x="6984" y="6734"/>
                </a:lnTo>
                <a:cubicBezTo>
                  <a:pt x="6974" y="7421"/>
                  <a:pt x="6964" y="8109"/>
                  <a:pt x="6954" y="8796"/>
                </a:cubicBezTo>
                <a:lnTo>
                  <a:pt x="2235" y="9976"/>
                </a:lnTo>
                <a:lnTo>
                  <a:pt x="0" y="10000"/>
                </a:lnTo>
                <a:cubicBezTo>
                  <a:pt x="5" y="9183"/>
                  <a:pt x="10" y="8367"/>
                  <a:pt x="15" y="75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it-IT" dirty="0"/>
          </a:p>
        </p:txBody>
      </p:sp>
      <p:grpSp>
        <p:nvGrpSpPr>
          <p:cNvPr id="22" name="Group 115">
            <a:extLst>
              <a:ext uri="{FF2B5EF4-FFF2-40B4-BE49-F238E27FC236}">
                <a16:creationId xmlns:a16="http://schemas.microsoft.com/office/drawing/2014/main" id="{893E5B23-DB07-470A-BA9E-F483979CA2B0}"/>
              </a:ext>
            </a:extLst>
          </p:cNvPr>
          <p:cNvGrpSpPr>
            <a:grpSpLocks/>
          </p:cNvGrpSpPr>
          <p:nvPr/>
        </p:nvGrpSpPr>
        <p:grpSpPr bwMode="auto">
          <a:xfrm>
            <a:off x="5447558" y="4546601"/>
            <a:ext cx="1794619" cy="303213"/>
            <a:chOff x="256" y="2224"/>
            <a:chExt cx="1008" cy="191"/>
          </a:xfrm>
        </p:grpSpPr>
        <p:sp>
          <p:nvSpPr>
            <p:cNvPr id="157794" name="Rectangle 116">
              <a:extLst>
                <a:ext uri="{FF2B5EF4-FFF2-40B4-BE49-F238E27FC236}">
                  <a16:creationId xmlns:a16="http://schemas.microsoft.com/office/drawing/2014/main" id="{09B5196E-16BF-469E-B96B-5655CF74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95" name="Rectangle 117">
              <a:extLst>
                <a:ext uri="{FF2B5EF4-FFF2-40B4-BE49-F238E27FC236}">
                  <a16:creationId xmlns:a16="http://schemas.microsoft.com/office/drawing/2014/main" id="{C2034EEB-1DE9-417C-8B96-2F6B71BD5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8" name="Rectangle 118">
              <a:extLst>
                <a:ext uri="{FF2B5EF4-FFF2-40B4-BE49-F238E27FC236}">
                  <a16:creationId xmlns:a16="http://schemas.microsoft.com/office/drawing/2014/main" id="{8C9CAC22-D3B2-42C9-B3AC-39433743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9" name="Rectangle 119">
              <a:extLst>
                <a:ext uri="{FF2B5EF4-FFF2-40B4-BE49-F238E27FC236}">
                  <a16:creationId xmlns:a16="http://schemas.microsoft.com/office/drawing/2014/main" id="{4B64B6BF-1D16-4568-8C00-BF856ACC0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2232"/>
              <a:ext cx="325" cy="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dirty="0">
                  <a:solidFill>
                    <a:srgbClr val="FF0000"/>
                  </a:solidFill>
                  <a:latin typeface="+mn-lt"/>
                </a:rPr>
                <a:t> R</a:t>
              </a:r>
              <a:r>
                <a:rPr lang="en-US" altLang="it-IT" sz="1400" baseline="-25000" dirty="0">
                  <a:solidFill>
                    <a:srgbClr val="FF0000"/>
                  </a:solidFill>
                  <a:latin typeface="+mn-lt"/>
                </a:rPr>
                <a:t>2</a:t>
              </a:r>
              <a:r>
                <a:rPr lang="en-US" altLang="it-IT" sz="1400" dirty="0">
                  <a:solidFill>
                    <a:srgbClr val="FF0000"/>
                  </a:solidFill>
                  <a:latin typeface="+mn-lt"/>
                </a:rPr>
                <a:t> 2</a:t>
              </a:r>
              <a:endParaRPr lang="en-US" altLang="it-IT" baseline="-25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57798" name="Rectangle 120">
              <a:extLst>
                <a:ext uri="{FF2B5EF4-FFF2-40B4-BE49-F238E27FC236}">
                  <a16:creationId xmlns:a16="http://schemas.microsoft.com/office/drawing/2014/main" id="{23C7EBFF-75F7-4F52-9D82-BC7A93D7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99" name="Line 121">
              <a:extLst>
                <a:ext uri="{FF2B5EF4-FFF2-40B4-BE49-F238E27FC236}">
                  <a16:creationId xmlns:a16="http://schemas.microsoft.com/office/drawing/2014/main" id="{B96FC941-C86A-4F4A-ADB0-CCCEA2E75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00" name="Line 122">
              <a:extLst>
                <a:ext uri="{FF2B5EF4-FFF2-40B4-BE49-F238E27FC236}">
                  <a16:creationId xmlns:a16="http://schemas.microsoft.com/office/drawing/2014/main" id="{612EB48C-A200-4F42-9779-A30524E76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01" name="Line 123">
              <a:extLst>
                <a:ext uri="{FF2B5EF4-FFF2-40B4-BE49-F238E27FC236}">
                  <a16:creationId xmlns:a16="http://schemas.microsoft.com/office/drawing/2014/main" id="{46C0A092-A4FE-4CCE-96FC-AC4AF180C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23" name="Group 124">
            <a:extLst>
              <a:ext uri="{FF2B5EF4-FFF2-40B4-BE49-F238E27FC236}">
                <a16:creationId xmlns:a16="http://schemas.microsoft.com/office/drawing/2014/main" id="{391ABD3D-0D98-4655-88DA-22A83C7E48EB}"/>
              </a:ext>
            </a:extLst>
          </p:cNvPr>
          <p:cNvGrpSpPr>
            <a:grpSpLocks/>
          </p:cNvGrpSpPr>
          <p:nvPr/>
        </p:nvGrpSpPr>
        <p:grpSpPr bwMode="auto">
          <a:xfrm>
            <a:off x="6021389" y="4240213"/>
            <a:ext cx="1208087" cy="303212"/>
            <a:chOff x="501" y="1990"/>
            <a:chExt cx="761" cy="191"/>
          </a:xfrm>
        </p:grpSpPr>
        <p:sp>
          <p:nvSpPr>
            <p:cNvPr id="157788" name="Rectangle 125">
              <a:extLst>
                <a:ext uri="{FF2B5EF4-FFF2-40B4-BE49-F238E27FC236}">
                  <a16:creationId xmlns:a16="http://schemas.microsoft.com/office/drawing/2014/main" id="{1A4025D4-52BA-4CA3-9D20-325BA6F7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89" name="Rectangle 126">
              <a:extLst>
                <a:ext uri="{FF2B5EF4-FFF2-40B4-BE49-F238E27FC236}">
                  <a16:creationId xmlns:a16="http://schemas.microsoft.com/office/drawing/2014/main" id="{1B6CA4FF-F311-444A-A97C-1487A034F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90" name="Rectangle 127">
              <a:extLst>
                <a:ext uri="{FF2B5EF4-FFF2-40B4-BE49-F238E27FC236}">
                  <a16:creationId xmlns:a16="http://schemas.microsoft.com/office/drawing/2014/main" id="{9C6A14B5-5464-46D4-A995-D1F713401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0" name="Rectangle 128">
              <a:extLst>
                <a:ext uri="{FF2B5EF4-FFF2-40B4-BE49-F238E27FC236}">
                  <a16:creationId xmlns:a16="http://schemas.microsoft.com/office/drawing/2014/main" id="{F603484E-A1C6-403B-BC7F-16E18B6C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92" name="Line 129">
              <a:extLst>
                <a:ext uri="{FF2B5EF4-FFF2-40B4-BE49-F238E27FC236}">
                  <a16:creationId xmlns:a16="http://schemas.microsoft.com/office/drawing/2014/main" id="{5012A440-31D8-4E41-8267-4C003F9F4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93" name="Line 130">
              <a:extLst>
                <a:ext uri="{FF2B5EF4-FFF2-40B4-BE49-F238E27FC236}">
                  <a16:creationId xmlns:a16="http://schemas.microsoft.com/office/drawing/2014/main" id="{0FE7D0F2-FACB-414E-A40D-B8C660922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26" name="Group 147">
            <a:extLst>
              <a:ext uri="{FF2B5EF4-FFF2-40B4-BE49-F238E27FC236}">
                <a16:creationId xmlns:a16="http://schemas.microsoft.com/office/drawing/2014/main" id="{58C051E0-CB7D-48FC-8DCE-D6F029354D5D}"/>
              </a:ext>
            </a:extLst>
          </p:cNvPr>
          <p:cNvGrpSpPr>
            <a:grpSpLocks/>
          </p:cNvGrpSpPr>
          <p:nvPr/>
        </p:nvGrpSpPr>
        <p:grpSpPr bwMode="auto">
          <a:xfrm>
            <a:off x="5932488" y="2354263"/>
            <a:ext cx="1479550" cy="303212"/>
            <a:chOff x="332" y="2224"/>
            <a:chExt cx="932" cy="191"/>
          </a:xfrm>
        </p:grpSpPr>
        <p:sp>
          <p:nvSpPr>
            <p:cNvPr id="157766" name="Rectangle 148">
              <a:extLst>
                <a:ext uri="{FF2B5EF4-FFF2-40B4-BE49-F238E27FC236}">
                  <a16:creationId xmlns:a16="http://schemas.microsoft.com/office/drawing/2014/main" id="{3EC13DF7-DEAD-46CB-A140-EE4FAB701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67" name="Rectangle 149">
              <a:extLst>
                <a:ext uri="{FF2B5EF4-FFF2-40B4-BE49-F238E27FC236}">
                  <a16:creationId xmlns:a16="http://schemas.microsoft.com/office/drawing/2014/main" id="{E2E23DEF-5BF5-4FD2-B47C-08ED3A476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68" name="Rectangle 150">
              <a:extLst>
                <a:ext uri="{FF2B5EF4-FFF2-40B4-BE49-F238E27FC236}">
                  <a16:creationId xmlns:a16="http://schemas.microsoft.com/office/drawing/2014/main" id="{B56F560C-5D39-469D-B4E0-1036E26A1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69" name="Rectangle 151">
              <a:extLst>
                <a:ext uri="{FF2B5EF4-FFF2-40B4-BE49-F238E27FC236}">
                  <a16:creationId xmlns:a16="http://schemas.microsoft.com/office/drawing/2014/main" id="{9D54D306-87CE-45FF-81FF-0ABBACE6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1R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70" name="Rectangle 152">
              <a:extLst>
                <a:ext uri="{FF2B5EF4-FFF2-40B4-BE49-F238E27FC236}">
                  <a16:creationId xmlns:a16="http://schemas.microsoft.com/office/drawing/2014/main" id="{7D0FD937-673C-41D0-AE63-FC29CABB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71" name="Line 153">
              <a:extLst>
                <a:ext uri="{FF2B5EF4-FFF2-40B4-BE49-F238E27FC236}">
                  <a16:creationId xmlns:a16="http://schemas.microsoft.com/office/drawing/2014/main" id="{AE5957E3-FD39-4BC2-BBCD-F2C134252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72" name="Line 154">
              <a:extLst>
                <a:ext uri="{FF2B5EF4-FFF2-40B4-BE49-F238E27FC236}">
                  <a16:creationId xmlns:a16="http://schemas.microsoft.com/office/drawing/2014/main" id="{E3F42461-78B7-4E44-B957-7B0521E88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73" name="Line 155">
              <a:extLst>
                <a:ext uri="{FF2B5EF4-FFF2-40B4-BE49-F238E27FC236}">
                  <a16:creationId xmlns:a16="http://schemas.microsoft.com/office/drawing/2014/main" id="{F8B3A364-C3B0-4D94-80E2-21E3B444D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sp>
        <p:nvSpPr>
          <p:cNvPr id="157743" name="Text Box 166">
            <a:extLst>
              <a:ext uri="{FF2B5EF4-FFF2-40B4-BE49-F238E27FC236}">
                <a16:creationId xmlns:a16="http://schemas.microsoft.com/office/drawing/2014/main" id="{D56CABCF-A01E-41C1-8DD6-F46655D05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1" y="5411789"/>
            <a:ext cx="1158875" cy="369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>
                <a:latin typeface="+mn-lt"/>
              </a:rPr>
              <a:t>Router (R)</a:t>
            </a:r>
          </a:p>
        </p:txBody>
      </p:sp>
      <p:sp>
        <p:nvSpPr>
          <p:cNvPr id="157744" name="Text Box 167">
            <a:extLst>
              <a:ext uri="{FF2B5EF4-FFF2-40B4-BE49-F238E27FC236}">
                <a16:creationId xmlns:a16="http://schemas.microsoft.com/office/drawing/2014/main" id="{FBEEE352-F9F9-4682-AF07-7EF5EAE9F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0638" y="3098800"/>
            <a:ext cx="1122362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it-IT" b="1">
                <a:latin typeface="+mn-lt"/>
              </a:rPr>
              <a:t>Switch (S)</a:t>
            </a:r>
          </a:p>
        </p:txBody>
      </p:sp>
      <p:graphicFrame>
        <p:nvGraphicFramePr>
          <p:cNvPr id="176" name="Diagramma 175">
            <a:extLst>
              <a:ext uri="{FF2B5EF4-FFF2-40B4-BE49-F238E27FC236}">
                <a16:creationId xmlns:a16="http://schemas.microsoft.com/office/drawing/2014/main" id="{EAE97FBB-C185-43B1-96CD-133203AD8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900260"/>
              </p:ext>
            </p:extLst>
          </p:nvPr>
        </p:nvGraphicFramePr>
        <p:xfrm>
          <a:off x="1749523" y="3004135"/>
          <a:ext cx="4903691" cy="1101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57746" name="Text Box 54">
            <a:extLst>
              <a:ext uri="{FF2B5EF4-FFF2-40B4-BE49-F238E27FC236}">
                <a16:creationId xmlns:a16="http://schemas.microsoft.com/office/drawing/2014/main" id="{C7816EC7-BB43-4C1E-A4F7-D63A8A922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1" y="5570538"/>
            <a:ext cx="3143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  <p:sp>
        <p:nvSpPr>
          <p:cNvPr id="157747" name="Text Box 8">
            <a:extLst>
              <a:ext uri="{FF2B5EF4-FFF2-40B4-BE49-F238E27FC236}">
                <a16:creationId xmlns:a16="http://schemas.microsoft.com/office/drawing/2014/main" id="{68849CF0-A40E-4E6F-B0D6-3FF961B5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1374776"/>
            <a:ext cx="91242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dirty="0">
                <a:solidFill>
                  <a:schemeClr val="accent2"/>
                </a:solidFill>
                <a:latin typeface="+mn-lt"/>
              </a:rPr>
              <a:t>I1,M1</a:t>
            </a:r>
          </a:p>
        </p:txBody>
      </p:sp>
      <p:sp>
        <p:nvSpPr>
          <p:cNvPr id="157748" name="Text Box 8">
            <a:extLst>
              <a:ext uri="{FF2B5EF4-FFF2-40B4-BE49-F238E27FC236}">
                <a16:creationId xmlns:a16="http://schemas.microsoft.com/office/drawing/2014/main" id="{A33A0AAD-E403-4D1D-9A63-2C9CC5F77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9" y="214313"/>
            <a:ext cx="13747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chemeClr val="accent2"/>
                </a:solidFill>
                <a:latin typeface="+mn-lt"/>
              </a:rPr>
              <a:t>word.exe …</a:t>
            </a:r>
          </a:p>
        </p:txBody>
      </p:sp>
      <p:sp>
        <p:nvSpPr>
          <p:cNvPr id="157749" name="Text Box 8">
            <a:extLst>
              <a:ext uri="{FF2B5EF4-FFF2-40B4-BE49-F238E27FC236}">
                <a16:creationId xmlns:a16="http://schemas.microsoft.com/office/drawing/2014/main" id="{374E1714-BD87-49EF-A0D6-A2EDE443C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163"/>
            <a:ext cx="13065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chemeClr val="accent2"/>
                </a:solidFill>
                <a:latin typeface="+mn-lt"/>
              </a:rPr>
              <a:t>…excel.exe</a:t>
            </a:r>
          </a:p>
        </p:txBody>
      </p:sp>
      <p:sp>
        <p:nvSpPr>
          <p:cNvPr id="157750" name="Text Box 8">
            <a:extLst>
              <a:ext uri="{FF2B5EF4-FFF2-40B4-BE49-F238E27FC236}">
                <a16:creationId xmlns:a16="http://schemas.microsoft.com/office/drawing/2014/main" id="{8D117FFC-80A1-42CC-9B8F-A5D64F1FC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9" y="4114800"/>
            <a:ext cx="122872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chemeClr val="accent2"/>
                </a:solidFill>
                <a:latin typeface="+mn-lt"/>
              </a:rPr>
              <a:t>ffox.exe …</a:t>
            </a:r>
          </a:p>
        </p:txBody>
      </p:sp>
      <p:sp>
        <p:nvSpPr>
          <p:cNvPr id="157751" name="Text Box 8">
            <a:extLst>
              <a:ext uri="{FF2B5EF4-FFF2-40B4-BE49-F238E27FC236}">
                <a16:creationId xmlns:a16="http://schemas.microsoft.com/office/drawing/2014/main" id="{301BDD16-4B6E-48F9-8AD1-A1150973E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9" y="4114800"/>
            <a:ext cx="1436687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000">
                <a:solidFill>
                  <a:schemeClr val="accent2"/>
                </a:solidFill>
                <a:latin typeface="+mn-lt"/>
              </a:rPr>
              <a:t>…emule.exe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BE186E8-9D6F-4F32-A34C-866DB13C6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66707"/>
              </p:ext>
            </p:extLst>
          </p:nvPr>
        </p:nvGraphicFramePr>
        <p:xfrm>
          <a:off x="2006601" y="1879600"/>
          <a:ext cx="3051174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MR</a:t>
                      </a:r>
                      <a:r>
                        <a:rPr lang="en-US" sz="1400" baseline="-25000" dirty="0">
                          <a:sym typeface="Wingdings" panose="05000000000000000000" pitchFamily="2" charset="2"/>
                        </a:rPr>
                        <a:t>1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34" marR="91434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8" name="Table 2">
            <a:extLst>
              <a:ext uri="{FF2B5EF4-FFF2-40B4-BE49-F238E27FC236}">
                <a16:creationId xmlns:a16="http://schemas.microsoft.com/office/drawing/2014/main" id="{FA4442C6-9AA2-46F1-B440-2B55A3BD99F5}"/>
              </a:ext>
            </a:extLst>
          </p:cNvPr>
          <p:cNvGraphicFramePr>
            <a:graphicFrameLocks noGrp="1"/>
          </p:cNvGraphicFramePr>
          <p:nvPr/>
        </p:nvGraphicFramePr>
        <p:xfrm>
          <a:off x="2987675" y="1484313"/>
          <a:ext cx="2070100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I1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I2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46" marR="91446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0" name="Table 2">
            <a:extLst>
              <a:ext uri="{FF2B5EF4-FFF2-40B4-BE49-F238E27FC236}">
                <a16:creationId xmlns:a16="http://schemas.microsoft.com/office/drawing/2014/main" id="{12A11EB4-655E-428D-BF03-592EFEFE2A2C}"/>
              </a:ext>
            </a:extLst>
          </p:cNvPr>
          <p:cNvGraphicFramePr>
            <a:graphicFrameLocks noGrp="1"/>
          </p:cNvGraphicFramePr>
          <p:nvPr/>
        </p:nvGraphicFramePr>
        <p:xfrm>
          <a:off x="3678238" y="1087439"/>
          <a:ext cx="1382712" cy="3444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1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/>
                        <a:t>PB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405" marR="91405" marT="45760" marB="457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1" name="Table 2">
            <a:extLst>
              <a:ext uri="{FF2B5EF4-FFF2-40B4-BE49-F238E27FC236}">
                <a16:creationId xmlns:a16="http://schemas.microsoft.com/office/drawing/2014/main" id="{A611618B-D368-488E-A6F4-66E9705F9092}"/>
              </a:ext>
            </a:extLst>
          </p:cNvPr>
          <p:cNvGraphicFramePr>
            <a:graphicFrameLocks noGrp="1"/>
          </p:cNvGraphicFramePr>
          <p:nvPr/>
        </p:nvGraphicFramePr>
        <p:xfrm>
          <a:off x="4465639" y="692150"/>
          <a:ext cx="592137" cy="342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it-IT" sz="1400" dirty="0"/>
                    </a:p>
                  </a:txBody>
                  <a:tcPr marL="91551" marR="91551" marT="45801" marB="458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14:cNvPr>
              <p14:cNvContentPartPr/>
              <p14:nvPr/>
            </p14:nvContentPartPr>
            <p14:xfrm>
              <a:off x="7582894" y="1246167"/>
              <a:ext cx="2107800" cy="3840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40C28A-82C0-41FE-B1C2-5A778159AD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73534" y="1236807"/>
                <a:ext cx="2126520" cy="38588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7791" name="Object 9">
            <a:extLst>
              <a:ext uri="{FF2B5EF4-FFF2-40B4-BE49-F238E27FC236}">
                <a16:creationId xmlns:a16="http://schemas.microsoft.com/office/drawing/2014/main" id="{82B8EB52-588A-493F-820A-F8B93642C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78913" y="1165225"/>
          <a:ext cx="6461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4" imgW="1307263" imgH="1084139" progId="">
                  <p:embed/>
                </p:oleObj>
              </mc:Choice>
              <mc:Fallback>
                <p:oleObj name="Clip" r:id="rId14" imgW="1307263" imgH="1084139" progId="">
                  <p:embed/>
                  <p:pic>
                    <p:nvPicPr>
                      <p:cNvPr id="157791" name="Object 9">
                        <a:extLst>
                          <a:ext uri="{FF2B5EF4-FFF2-40B4-BE49-F238E27FC236}">
                            <a16:creationId xmlns:a16="http://schemas.microsoft.com/office/drawing/2014/main" id="{82B8EB52-588A-493F-820A-F8B93642C4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8913" y="1165225"/>
                        <a:ext cx="6461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Text Box 8">
            <a:extLst>
              <a:ext uri="{FF2B5EF4-FFF2-40B4-BE49-F238E27FC236}">
                <a16:creationId xmlns:a16="http://schemas.microsoft.com/office/drawing/2014/main" id="{3558FB6E-6428-4EC9-8022-C02FFE14C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476" y="1330326"/>
            <a:ext cx="98135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sz="2400" dirty="0">
                <a:solidFill>
                  <a:schemeClr val="accent2"/>
                </a:solidFill>
                <a:latin typeface="+mn-lt"/>
              </a:rPr>
              <a:t>I3, M3</a:t>
            </a:r>
          </a:p>
        </p:txBody>
      </p:sp>
      <p:grpSp>
        <p:nvGrpSpPr>
          <p:cNvPr id="25" name="Group 140">
            <a:extLst>
              <a:ext uri="{FF2B5EF4-FFF2-40B4-BE49-F238E27FC236}">
                <a16:creationId xmlns:a16="http://schemas.microsoft.com/office/drawing/2014/main" id="{299A9C42-92FE-4640-A5AE-1E5AD13B2E7A}"/>
              </a:ext>
            </a:extLst>
          </p:cNvPr>
          <p:cNvGrpSpPr>
            <a:grpSpLocks/>
          </p:cNvGrpSpPr>
          <p:nvPr/>
        </p:nvGrpSpPr>
        <p:grpSpPr bwMode="auto">
          <a:xfrm>
            <a:off x="8818564" y="4268788"/>
            <a:ext cx="1208087" cy="303212"/>
            <a:chOff x="501" y="1990"/>
            <a:chExt cx="761" cy="191"/>
          </a:xfrm>
        </p:grpSpPr>
        <p:sp>
          <p:nvSpPr>
            <p:cNvPr id="157774" name="Rectangle 141">
              <a:extLst>
                <a:ext uri="{FF2B5EF4-FFF2-40B4-BE49-F238E27FC236}">
                  <a16:creationId xmlns:a16="http://schemas.microsoft.com/office/drawing/2014/main" id="{D49A9884-070E-4791-9E5F-8F4D7C7E1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75" name="Rectangle 142">
              <a:extLst>
                <a:ext uri="{FF2B5EF4-FFF2-40B4-BE49-F238E27FC236}">
                  <a16:creationId xmlns:a16="http://schemas.microsoft.com/office/drawing/2014/main" id="{BCBCE3BE-2421-405F-9E9A-7E81A8B47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76" name="Rectangle 143">
              <a:extLst>
                <a:ext uri="{FF2B5EF4-FFF2-40B4-BE49-F238E27FC236}">
                  <a16:creationId xmlns:a16="http://schemas.microsoft.com/office/drawing/2014/main" id="{850B7F2A-1162-4BFF-9399-BF83CB5BA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 dirty="0">
                  <a:latin typeface="+mn-lt"/>
                </a:rPr>
                <a:t>12</a:t>
              </a:r>
              <a:endParaRPr lang="en-US" altLang="it-IT" baseline="-25000" dirty="0">
                <a:latin typeface="+mn-lt"/>
              </a:endParaRPr>
            </a:p>
          </p:txBody>
        </p:sp>
        <p:sp>
          <p:nvSpPr>
            <p:cNvPr id="157777" name="Rectangle 144">
              <a:extLst>
                <a:ext uri="{FF2B5EF4-FFF2-40B4-BE49-F238E27FC236}">
                  <a16:creationId xmlns:a16="http://schemas.microsoft.com/office/drawing/2014/main" id="{B6AE1F4F-8638-411C-B702-021CB40C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78" name="Line 145">
              <a:extLst>
                <a:ext uri="{FF2B5EF4-FFF2-40B4-BE49-F238E27FC236}">
                  <a16:creationId xmlns:a16="http://schemas.microsoft.com/office/drawing/2014/main" id="{D56105C1-AA78-476B-94CD-92362D891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79" name="Line 146">
              <a:extLst>
                <a:ext uri="{FF2B5EF4-FFF2-40B4-BE49-F238E27FC236}">
                  <a16:creationId xmlns:a16="http://schemas.microsoft.com/office/drawing/2014/main" id="{A8B737F6-1299-4E5F-A43B-7337A7A29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24" name="Group 131">
            <a:extLst>
              <a:ext uri="{FF2B5EF4-FFF2-40B4-BE49-F238E27FC236}">
                <a16:creationId xmlns:a16="http://schemas.microsoft.com/office/drawing/2014/main" id="{0A771816-1215-49B4-9D82-F05C715B4678}"/>
              </a:ext>
            </a:extLst>
          </p:cNvPr>
          <p:cNvGrpSpPr>
            <a:grpSpLocks/>
          </p:cNvGrpSpPr>
          <p:nvPr/>
        </p:nvGrpSpPr>
        <p:grpSpPr bwMode="auto">
          <a:xfrm>
            <a:off x="8559800" y="4575176"/>
            <a:ext cx="1479550" cy="303213"/>
            <a:chOff x="332" y="2224"/>
            <a:chExt cx="932" cy="191"/>
          </a:xfrm>
        </p:grpSpPr>
        <p:sp>
          <p:nvSpPr>
            <p:cNvPr id="157780" name="Rectangle 132">
              <a:extLst>
                <a:ext uri="{FF2B5EF4-FFF2-40B4-BE49-F238E27FC236}">
                  <a16:creationId xmlns:a16="http://schemas.microsoft.com/office/drawing/2014/main" id="{0AA0B039-539B-4D24-B326-FF0F3D4EB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81" name="Rectangle 133">
              <a:extLst>
                <a:ext uri="{FF2B5EF4-FFF2-40B4-BE49-F238E27FC236}">
                  <a16:creationId xmlns:a16="http://schemas.microsoft.com/office/drawing/2014/main" id="{5B38FB4F-CC9F-408E-9541-8A760D0C2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82" name="Rectangle 134">
              <a:extLst>
                <a:ext uri="{FF2B5EF4-FFF2-40B4-BE49-F238E27FC236}">
                  <a16:creationId xmlns:a16="http://schemas.microsoft.com/office/drawing/2014/main" id="{CB45959F-2B34-44E1-A0D9-301BE363D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83" name="Rectangle 135">
              <a:extLst>
                <a:ext uri="{FF2B5EF4-FFF2-40B4-BE49-F238E27FC236}">
                  <a16:creationId xmlns:a16="http://schemas.microsoft.com/office/drawing/2014/main" id="{A30BEC6F-5A9C-4382-ADE0-30B72DED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1R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84" name="Rectangle 136">
              <a:extLst>
                <a:ext uri="{FF2B5EF4-FFF2-40B4-BE49-F238E27FC236}">
                  <a16:creationId xmlns:a16="http://schemas.microsoft.com/office/drawing/2014/main" id="{B05CCE78-ED6C-4AE5-B00C-27A1924CC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85" name="Line 137">
              <a:extLst>
                <a:ext uri="{FF2B5EF4-FFF2-40B4-BE49-F238E27FC236}">
                  <a16:creationId xmlns:a16="http://schemas.microsoft.com/office/drawing/2014/main" id="{A533F249-DB1A-4323-8E78-2F627B1CC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86" name="Line 138">
              <a:extLst>
                <a:ext uri="{FF2B5EF4-FFF2-40B4-BE49-F238E27FC236}">
                  <a16:creationId xmlns:a16="http://schemas.microsoft.com/office/drawing/2014/main" id="{2DD8A925-582D-4E57-A87F-1308DF949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87" name="Line 139">
              <a:extLst>
                <a:ext uri="{FF2B5EF4-FFF2-40B4-BE49-F238E27FC236}">
                  <a16:creationId xmlns:a16="http://schemas.microsoft.com/office/drawing/2014/main" id="{B59E78D5-6601-4BB6-B435-335D9600D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27" name="Group 156">
            <a:extLst>
              <a:ext uri="{FF2B5EF4-FFF2-40B4-BE49-F238E27FC236}">
                <a16:creationId xmlns:a16="http://schemas.microsoft.com/office/drawing/2014/main" id="{5E9B90CC-BE9E-4E8A-9AF8-4820133651DA}"/>
              </a:ext>
            </a:extLst>
          </p:cNvPr>
          <p:cNvGrpSpPr>
            <a:grpSpLocks/>
          </p:cNvGrpSpPr>
          <p:nvPr/>
        </p:nvGrpSpPr>
        <p:grpSpPr bwMode="auto">
          <a:xfrm>
            <a:off x="8774113" y="2382838"/>
            <a:ext cx="1479550" cy="303212"/>
            <a:chOff x="332" y="2224"/>
            <a:chExt cx="932" cy="191"/>
          </a:xfrm>
        </p:grpSpPr>
        <p:sp>
          <p:nvSpPr>
            <p:cNvPr id="157758" name="Rectangle 157">
              <a:extLst>
                <a:ext uri="{FF2B5EF4-FFF2-40B4-BE49-F238E27FC236}">
                  <a16:creationId xmlns:a16="http://schemas.microsoft.com/office/drawing/2014/main" id="{238E20E2-E0D0-465D-9C25-A93345B91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759" name="Rectangle 158">
              <a:extLst>
                <a:ext uri="{FF2B5EF4-FFF2-40B4-BE49-F238E27FC236}">
                  <a16:creationId xmlns:a16="http://schemas.microsoft.com/office/drawing/2014/main" id="{81FDB3F9-5BE0-40E0-8C75-B049E7A32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AB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60" name="Rectangle 159">
              <a:extLst>
                <a:ext uri="{FF2B5EF4-FFF2-40B4-BE49-F238E27FC236}">
                  <a16:creationId xmlns:a16="http://schemas.microsoft.com/office/drawing/2014/main" id="{1B4889B3-7FF2-4903-A652-551A7BEE9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12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61" name="Rectangle 160">
              <a:extLst>
                <a:ext uri="{FF2B5EF4-FFF2-40B4-BE49-F238E27FC236}">
                  <a16:creationId xmlns:a16="http://schemas.microsoft.com/office/drawing/2014/main" id="{34FE4B0F-C787-4F5D-9E70-E5554C624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1R</a:t>
              </a:r>
              <a:endParaRPr lang="en-US" altLang="it-IT" baseline="-25000">
                <a:latin typeface="+mn-lt"/>
              </a:endParaRPr>
            </a:p>
          </p:txBody>
        </p:sp>
        <p:sp>
          <p:nvSpPr>
            <p:cNvPr id="157762" name="Rectangle 161">
              <a:extLst>
                <a:ext uri="{FF2B5EF4-FFF2-40B4-BE49-F238E27FC236}">
                  <a16:creationId xmlns:a16="http://schemas.microsoft.com/office/drawing/2014/main" id="{BAFB8063-3647-47E9-8317-181328625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it-IT" sz="1400">
                  <a:latin typeface="+mn-lt"/>
                </a:rPr>
                <a:t>M</a:t>
              </a:r>
            </a:p>
          </p:txBody>
        </p:sp>
        <p:sp>
          <p:nvSpPr>
            <p:cNvPr id="157763" name="Line 162">
              <a:extLst>
                <a:ext uri="{FF2B5EF4-FFF2-40B4-BE49-F238E27FC236}">
                  <a16:creationId xmlns:a16="http://schemas.microsoft.com/office/drawing/2014/main" id="{414C906B-D452-4776-ACF7-823BC3D1B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64" name="Line 163">
              <a:extLst>
                <a:ext uri="{FF2B5EF4-FFF2-40B4-BE49-F238E27FC236}">
                  <a16:creationId xmlns:a16="http://schemas.microsoft.com/office/drawing/2014/main" id="{C6A2FEE6-C393-4B99-A8DF-419457BDF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765" name="Line 164">
              <a:extLst>
                <a:ext uri="{FF2B5EF4-FFF2-40B4-BE49-F238E27FC236}">
                  <a16:creationId xmlns:a16="http://schemas.microsoft.com/office/drawing/2014/main" id="{6916A5B3-E4A3-472A-AD71-5DF675835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157796" name="Group 100">
            <a:extLst>
              <a:ext uri="{FF2B5EF4-FFF2-40B4-BE49-F238E27FC236}">
                <a16:creationId xmlns:a16="http://schemas.microsoft.com/office/drawing/2014/main" id="{257C4869-7006-4110-BA3D-41C629E43CC4}"/>
              </a:ext>
            </a:extLst>
          </p:cNvPr>
          <p:cNvGrpSpPr>
            <a:grpSpLocks/>
          </p:cNvGrpSpPr>
          <p:nvPr/>
        </p:nvGrpSpPr>
        <p:grpSpPr bwMode="auto">
          <a:xfrm>
            <a:off x="9105901" y="4983164"/>
            <a:ext cx="766763" cy="433387"/>
            <a:chOff x="3600" y="219"/>
            <a:chExt cx="360" cy="175"/>
          </a:xfrm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1039661B-8531-4954-9A0F-5D1C087D6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8" name="Line 102">
              <a:extLst>
                <a:ext uri="{FF2B5EF4-FFF2-40B4-BE49-F238E27FC236}">
                  <a16:creationId xmlns:a16="http://schemas.microsoft.com/office/drawing/2014/main" id="{DE8AE4D5-AEB8-4F8B-8D86-4E5CA0E4C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04" name="Line 103">
              <a:extLst>
                <a:ext uri="{FF2B5EF4-FFF2-40B4-BE49-F238E27FC236}">
                  <a16:creationId xmlns:a16="http://schemas.microsoft.com/office/drawing/2014/main" id="{37864B31-205F-4F31-AABF-0A32F48BC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05" name="Rectangle 104">
              <a:extLst>
                <a:ext uri="{FF2B5EF4-FFF2-40B4-BE49-F238E27FC236}">
                  <a16:creationId xmlns:a16="http://schemas.microsoft.com/office/drawing/2014/main" id="{F73806AD-4A68-4E8F-A268-1E7AE65C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it-IT" altLang="it-IT" sz="2400">
                <a:latin typeface="+mn-lt"/>
              </a:endParaRPr>
            </a:p>
          </p:txBody>
        </p:sp>
        <p:sp>
          <p:nvSpPr>
            <p:cNvPr id="157806" name="Oval 105">
              <a:extLst>
                <a:ext uri="{FF2B5EF4-FFF2-40B4-BE49-F238E27FC236}">
                  <a16:creationId xmlns:a16="http://schemas.microsoft.com/office/drawing/2014/main" id="{21855FDD-310F-4A04-A095-2729BBF69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defRPr/>
              </a:pPr>
              <a:endParaRPr lang="it-IT" altLang="it-IT" sz="2400">
                <a:latin typeface="+mn-lt"/>
              </a:endParaRPr>
            </a:p>
          </p:txBody>
        </p:sp>
        <p:grpSp>
          <p:nvGrpSpPr>
            <p:cNvPr id="157815" name="Group 106">
              <a:extLst>
                <a:ext uri="{FF2B5EF4-FFF2-40B4-BE49-F238E27FC236}">
                  <a16:creationId xmlns:a16="http://schemas.microsoft.com/office/drawing/2014/main" id="{2B89B6ED-66C5-4D85-B026-A1D6692B7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57812" name="Line 107">
                <a:extLst>
                  <a:ext uri="{FF2B5EF4-FFF2-40B4-BE49-F238E27FC236}">
                    <a16:creationId xmlns:a16="http://schemas.microsoft.com/office/drawing/2014/main" id="{E8CD462A-0FCB-46E4-9A60-877B5875E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13" name="Line 108">
                <a:extLst>
                  <a:ext uri="{FF2B5EF4-FFF2-40B4-BE49-F238E27FC236}">
                    <a16:creationId xmlns:a16="http://schemas.microsoft.com/office/drawing/2014/main" id="{E88C285F-5ACC-4624-A2B0-F85FE78A0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14" name="Line 109">
                <a:extLst>
                  <a:ext uri="{FF2B5EF4-FFF2-40B4-BE49-F238E27FC236}">
                    <a16:creationId xmlns:a16="http://schemas.microsoft.com/office/drawing/2014/main" id="{D10C89C1-508E-4C3A-BBCE-1E1A8826C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  <p:grpSp>
          <p:nvGrpSpPr>
            <p:cNvPr id="157816" name="Group 110">
              <a:extLst>
                <a:ext uri="{FF2B5EF4-FFF2-40B4-BE49-F238E27FC236}">
                  <a16:creationId xmlns:a16="http://schemas.microsoft.com/office/drawing/2014/main" id="{36DC74AE-D438-4D7C-8E28-D4C5816322F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57809" name="Line 111">
                <a:extLst>
                  <a:ext uri="{FF2B5EF4-FFF2-40B4-BE49-F238E27FC236}">
                    <a16:creationId xmlns:a16="http://schemas.microsoft.com/office/drawing/2014/main" id="{BE79A399-5354-494F-9F6F-D4C79C6DB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10" name="Line 112">
                <a:extLst>
                  <a:ext uri="{FF2B5EF4-FFF2-40B4-BE49-F238E27FC236}">
                    <a16:creationId xmlns:a16="http://schemas.microsoft.com/office/drawing/2014/main" id="{ECDEE813-1954-498D-836B-AD9E9F6F1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11" name="Line 113">
                <a:extLst>
                  <a:ext uri="{FF2B5EF4-FFF2-40B4-BE49-F238E27FC236}">
                    <a16:creationId xmlns:a16="http://schemas.microsoft.com/office/drawing/2014/main" id="{B5CEFAB4-AB49-4048-A3BA-AD3D8C251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</p:grpSp>
      <p:grpSp>
        <p:nvGrpSpPr>
          <p:cNvPr id="157797" name="Group 11">
            <a:extLst>
              <a:ext uri="{FF2B5EF4-FFF2-40B4-BE49-F238E27FC236}">
                <a16:creationId xmlns:a16="http://schemas.microsoft.com/office/drawing/2014/main" id="{AD2D8DC8-AC76-4559-B2FC-76F9D8DC1189}"/>
              </a:ext>
            </a:extLst>
          </p:cNvPr>
          <p:cNvGrpSpPr>
            <a:grpSpLocks/>
          </p:cNvGrpSpPr>
          <p:nvPr/>
        </p:nvGrpSpPr>
        <p:grpSpPr bwMode="auto">
          <a:xfrm>
            <a:off x="9012238" y="2827338"/>
            <a:ext cx="976312" cy="277812"/>
            <a:chOff x="198" y="3765"/>
            <a:chExt cx="693" cy="287"/>
          </a:xfrm>
        </p:grpSpPr>
        <p:sp>
          <p:nvSpPr>
            <p:cNvPr id="157872" name="Freeform 12">
              <a:extLst>
                <a:ext uri="{FF2B5EF4-FFF2-40B4-BE49-F238E27FC236}">
                  <a16:creationId xmlns:a16="http://schemas.microsoft.com/office/drawing/2014/main" id="{DA35A7E9-EEE2-4840-9064-B3ABAF6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" y="3888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73" name="Freeform 13">
              <a:extLst>
                <a:ext uri="{FF2B5EF4-FFF2-40B4-BE49-F238E27FC236}">
                  <a16:creationId xmlns:a16="http://schemas.microsoft.com/office/drawing/2014/main" id="{6B6BE6BE-04B6-4264-9036-5C9BE1D0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" y="3765"/>
              <a:ext cx="658" cy="280"/>
            </a:xfrm>
            <a:custGeom>
              <a:avLst/>
              <a:gdLst>
                <a:gd name="T0" fmla="*/ 0 w 658"/>
                <a:gd name="T1" fmla="*/ 281 h 281"/>
                <a:gd name="T2" fmla="*/ 13 w 658"/>
                <a:gd name="T3" fmla="*/ 150 h 281"/>
                <a:gd name="T4" fmla="*/ 658 w 658"/>
                <a:gd name="T5" fmla="*/ 0 h 281"/>
                <a:gd name="T6" fmla="*/ 658 w 658"/>
                <a:gd name="T7" fmla="*/ 130 h 281"/>
                <a:gd name="T8" fmla="*/ 0 w 658"/>
                <a:gd name="T9" fmla="*/ 28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281"/>
                <a:gd name="T17" fmla="*/ 658 w 658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sp>
          <p:nvSpPr>
            <p:cNvPr id="157874" name="Freeform 14">
              <a:extLst>
                <a:ext uri="{FF2B5EF4-FFF2-40B4-BE49-F238E27FC236}">
                  <a16:creationId xmlns:a16="http://schemas.microsoft.com/office/drawing/2014/main" id="{AFC8AD2F-AAC8-4764-9648-6FB99A12B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" y="3765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t-IT"/>
            </a:p>
          </p:txBody>
        </p:sp>
        <p:grpSp>
          <p:nvGrpSpPr>
            <p:cNvPr id="157802" name="Group 15">
              <a:extLst>
                <a:ext uri="{FF2B5EF4-FFF2-40B4-BE49-F238E27FC236}">
                  <a16:creationId xmlns:a16="http://schemas.microsoft.com/office/drawing/2014/main" id="{BAD75372-F6AE-46FE-A9DA-49067F3C4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" y="3789"/>
              <a:ext cx="238" cy="103"/>
              <a:chOff x="2848" y="848"/>
              <a:chExt cx="140" cy="98"/>
            </a:xfrm>
          </p:grpSpPr>
          <p:sp>
            <p:nvSpPr>
              <p:cNvPr id="157880" name="Line 16">
                <a:extLst>
                  <a:ext uri="{FF2B5EF4-FFF2-40B4-BE49-F238E27FC236}">
                    <a16:creationId xmlns:a16="http://schemas.microsoft.com/office/drawing/2014/main" id="{40F553A2-DA3B-42D2-9437-517713546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50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81" name="Line 17">
                <a:extLst>
                  <a:ext uri="{FF2B5EF4-FFF2-40B4-BE49-F238E27FC236}">
                    <a16:creationId xmlns:a16="http://schemas.microsoft.com/office/drawing/2014/main" id="{7FBF37BC-A374-4515-B1AA-1E3B48D6D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4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82" name="Line 18">
                <a:extLst>
                  <a:ext uri="{FF2B5EF4-FFF2-40B4-BE49-F238E27FC236}">
                    <a16:creationId xmlns:a16="http://schemas.microsoft.com/office/drawing/2014/main" id="{11931AEE-F8C4-4F88-ACDC-79F118832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  <p:grpSp>
          <p:nvGrpSpPr>
            <p:cNvPr id="157803" name="Group 19">
              <a:extLst>
                <a:ext uri="{FF2B5EF4-FFF2-40B4-BE49-F238E27FC236}">
                  <a16:creationId xmlns:a16="http://schemas.microsoft.com/office/drawing/2014/main" id="{03ECEDAC-A18E-49D6-A1D6-3FEC08F7898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37" y="3787"/>
              <a:ext cx="238" cy="103"/>
              <a:chOff x="2848" y="848"/>
              <a:chExt cx="140" cy="98"/>
            </a:xfrm>
          </p:grpSpPr>
          <p:sp>
            <p:nvSpPr>
              <p:cNvPr id="157877" name="Line 20">
                <a:extLst>
                  <a:ext uri="{FF2B5EF4-FFF2-40B4-BE49-F238E27FC236}">
                    <a16:creationId xmlns:a16="http://schemas.microsoft.com/office/drawing/2014/main" id="{AB293548-896F-45AB-8B5D-C2C7FB2C0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78" name="Line 21">
                <a:extLst>
                  <a:ext uri="{FF2B5EF4-FFF2-40B4-BE49-F238E27FC236}">
                    <a16:creationId xmlns:a16="http://schemas.microsoft.com/office/drawing/2014/main" id="{B7EA5912-AB27-4078-8585-676D89EA6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8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157879" name="Line 22">
                <a:extLst>
                  <a:ext uri="{FF2B5EF4-FFF2-40B4-BE49-F238E27FC236}">
                    <a16:creationId xmlns:a16="http://schemas.microsoft.com/office/drawing/2014/main" id="{B6AC7F4F-7769-48F1-9BEC-7C542CA06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14:cNvPr>
              <p14:cNvContentPartPr/>
              <p14:nvPr/>
            </p14:nvContentPartPr>
            <p14:xfrm>
              <a:off x="5384640" y="5213520"/>
              <a:ext cx="3750120" cy="260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621B1A-DD3C-4C4E-B8EE-FEBCF30215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75280" y="5204160"/>
                <a:ext cx="3768840" cy="279360"/>
              </a:xfrm>
              <a:prstGeom prst="rect">
                <a:avLst/>
              </a:prstGeom>
            </p:spPr>
          </p:pic>
        </mc:Fallback>
      </mc:AlternateContent>
      <p:sp>
        <p:nvSpPr>
          <p:cNvPr id="156" name="Text Box 8">
            <a:extLst>
              <a:ext uri="{FF2B5EF4-FFF2-40B4-BE49-F238E27FC236}">
                <a16:creationId xmlns:a16="http://schemas.microsoft.com/office/drawing/2014/main" id="{FBE7302F-2F2C-4D1A-AD42-0151FD4A3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027" y="4813897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baseline="-25000" dirty="0">
                <a:solidFill>
                  <a:schemeClr val="accent2"/>
                </a:solidFill>
                <a:latin typeface="+mn-lt"/>
              </a:rPr>
              <a:t>1</a:t>
            </a:r>
            <a:r>
              <a:rPr lang="en-US" altLang="it-IT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baseline="-25000" dirty="0">
                <a:solidFill>
                  <a:schemeClr val="accent2"/>
                </a:solidFill>
                <a:latin typeface="+mn-lt"/>
              </a:rPr>
              <a:t>1</a:t>
            </a:r>
          </a:p>
        </p:txBody>
      </p:sp>
      <p:sp>
        <p:nvSpPr>
          <p:cNvPr id="157" name="Text Box 8">
            <a:extLst>
              <a:ext uri="{FF2B5EF4-FFF2-40B4-BE49-F238E27FC236}">
                <a16:creationId xmlns:a16="http://schemas.microsoft.com/office/drawing/2014/main" id="{C306AF3B-23DB-4AC3-BC2B-29735D1F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166" y="5461000"/>
            <a:ext cx="122397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it-IT" dirty="0">
                <a:solidFill>
                  <a:schemeClr val="accent2"/>
                </a:solidFill>
                <a:latin typeface="+mn-lt"/>
              </a:rPr>
              <a:t>IR</a:t>
            </a:r>
            <a:r>
              <a:rPr lang="en-US" altLang="it-IT" baseline="-250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altLang="it-IT" dirty="0">
                <a:solidFill>
                  <a:schemeClr val="accent2"/>
                </a:solidFill>
                <a:latin typeface="+mn-lt"/>
              </a:rPr>
              <a:t>, MR</a:t>
            </a:r>
            <a:r>
              <a:rPr lang="en-US" altLang="it-IT" baseline="-25000" dirty="0">
                <a:solidFill>
                  <a:schemeClr val="accent2"/>
                </a:solidFill>
                <a:latin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7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862" grpId="0"/>
      <p:bldP spid="157854" grpId="0"/>
      <p:bldP spid="157848" grpId="0"/>
      <p:bldP spid="1578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olo 1">
            <a:extLst>
              <a:ext uri="{FF2B5EF4-FFF2-40B4-BE49-F238E27FC236}">
                <a16:creationId xmlns:a16="http://schemas.microsoft.com/office/drawing/2014/main" id="{B20A076C-ED4F-4909-92BC-463298F56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Incapsulamento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2522AE-DE4D-4189-A2B7-C4D7E88C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59748" name="Segnaposto numero diapositiva 3">
            <a:extLst>
              <a:ext uri="{FF2B5EF4-FFF2-40B4-BE49-F238E27FC236}">
                <a16:creationId xmlns:a16="http://schemas.microsoft.com/office/drawing/2014/main" id="{700B6BE4-E3DC-406B-A79E-26DCC1F164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cs typeface="Arial" panose="020B0604020202020204" pitchFamily="34" charset="0"/>
              </a:rPr>
              <a:t>1-</a:t>
            </a:r>
            <a:fld id="{D04F9C72-D25A-4DBB-AF9C-3831843BEFFF}" type="slidenum">
              <a:rPr lang="en-US" altLang="it-IT" sz="1400">
                <a:cs typeface="Arial" panose="020B0604020202020204" pitchFamily="34" charset="0"/>
              </a:rPr>
              <a:pPr eaLnBrk="0" hangingPunct="0"/>
              <a:t>32</a:t>
            </a:fld>
            <a:endParaRPr lang="en-US" altLang="it-IT" sz="1400">
              <a:cs typeface="Arial" panose="020B0604020202020204" pitchFamily="34" charset="0"/>
            </a:endParaRPr>
          </a:p>
        </p:txBody>
      </p:sp>
      <p:pic>
        <p:nvPicPr>
          <p:cNvPr id="159749" name="Picture 2">
            <a:extLst>
              <a:ext uri="{FF2B5EF4-FFF2-40B4-BE49-F238E27FC236}">
                <a16:creationId xmlns:a16="http://schemas.microsoft.com/office/drawing/2014/main" id="{3BEC7247-D456-4BC8-8E9B-0A6228BD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0" y="1328675"/>
            <a:ext cx="6981825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ow to Use Wireshark, the Best Packet Analyzer Around">
            <a:extLst>
              <a:ext uri="{FF2B5EF4-FFF2-40B4-BE49-F238E27FC236}">
                <a16:creationId xmlns:a16="http://schemas.microsoft.com/office/drawing/2014/main" id="{60E0AA65-B6D2-40FB-977A-164AD810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531" y="1690688"/>
            <a:ext cx="5104384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1F1F3-1BFB-46E1-9261-2D9825AC8EB7}"/>
              </a:ext>
            </a:extLst>
          </p:cNvPr>
          <p:cNvSpPr txBox="1"/>
          <p:nvPr/>
        </p:nvSpPr>
        <p:spPr>
          <a:xfrm>
            <a:off x="7802880" y="46699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https://www.wireshark.org/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C0F27218-D0D7-4257-8DA5-912E1FBEE1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0250" y="333375"/>
            <a:ext cx="7772400" cy="647700"/>
          </a:xfrm>
        </p:spPr>
        <p:txBody>
          <a:bodyPr/>
          <a:lstStyle/>
          <a:p>
            <a:pPr eaLnBrk="1" hangingPunct="1"/>
            <a:r>
              <a:rPr lang="en-US" altLang="it-IT" sz="3600"/>
              <a:t>Un po’ di storia</a:t>
            </a:r>
            <a:endParaRPr lang="en-US" altLang="it-IT"/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2A5959C0-14FD-46C9-AC6F-BB94D27D4A5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57400" y="1790700"/>
            <a:ext cx="3695700" cy="4457700"/>
          </a:xfrm>
        </p:spPr>
        <p:txBody>
          <a:bodyPr/>
          <a:lstStyle/>
          <a:p>
            <a:pPr eaLnBrk="1" hangingPunct="1"/>
            <a:r>
              <a:rPr lang="en-US" altLang="it-IT" sz="2000">
                <a:solidFill>
                  <a:schemeClr val="accent2"/>
                </a:solidFill>
              </a:rPr>
              <a:t>1961:</a:t>
            </a:r>
            <a:r>
              <a:rPr lang="en-US" altLang="it-IT" sz="2000"/>
              <a:t> Kleinrock – La teoria delle code mostra che le reti a pacchetto hanno senso</a:t>
            </a:r>
          </a:p>
          <a:p>
            <a:pPr eaLnBrk="1" hangingPunct="1"/>
            <a:r>
              <a:rPr lang="en-US" altLang="it-IT" sz="2000">
                <a:solidFill>
                  <a:schemeClr val="accent2"/>
                </a:solidFill>
              </a:rPr>
              <a:t>1964:</a:t>
            </a:r>
            <a:r>
              <a:rPr lang="en-US" altLang="it-IT" sz="2000"/>
              <a:t> Baran – reti a pacchetto nelle installazioni militari</a:t>
            </a:r>
          </a:p>
          <a:p>
            <a:pPr eaLnBrk="1" hangingPunct="1"/>
            <a:r>
              <a:rPr lang="en-US" altLang="it-IT" sz="2000">
                <a:solidFill>
                  <a:schemeClr val="accent2"/>
                </a:solidFill>
              </a:rPr>
              <a:t>1967:</a:t>
            </a:r>
            <a:r>
              <a:rPr lang="en-US" altLang="it-IT" sz="2000"/>
              <a:t> ARPAnet concepita dalla Advanced Research Projects Agency</a:t>
            </a:r>
          </a:p>
          <a:p>
            <a:pPr eaLnBrk="1" hangingPunct="1"/>
            <a:r>
              <a:rPr lang="en-US" altLang="it-IT" sz="2000">
                <a:solidFill>
                  <a:schemeClr val="accent2"/>
                </a:solidFill>
              </a:rPr>
              <a:t>1969:</a:t>
            </a:r>
            <a:r>
              <a:rPr lang="en-US" altLang="it-IT" sz="2000"/>
              <a:t> il primo nodo ARPAnet operazionale</a:t>
            </a:r>
          </a:p>
          <a:p>
            <a:pPr eaLnBrk="1" hangingPunct="1"/>
            <a:endParaRPr lang="en-US" altLang="it-IT" sz="2000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id="{DBC79DB9-0F88-4E29-943D-E3B071D960A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881688" y="1800226"/>
            <a:ext cx="4786312" cy="4448175"/>
          </a:xfrm>
        </p:spPr>
        <p:txBody>
          <a:bodyPr/>
          <a:lstStyle/>
          <a:p>
            <a:pPr eaLnBrk="1" hangingPunct="1"/>
            <a:r>
              <a:rPr lang="en-US" altLang="it-IT" sz="1800">
                <a:solidFill>
                  <a:schemeClr val="accent2"/>
                </a:solidFill>
              </a:rPr>
              <a:t>1972:</a:t>
            </a:r>
            <a:r>
              <a:rPr lang="en-US" altLang="it-IT" sz="1800"/>
              <a:t> </a:t>
            </a:r>
          </a:p>
          <a:p>
            <a:pPr lvl="1" eaLnBrk="1" hangingPunct="1"/>
            <a:r>
              <a:rPr lang="en-US" altLang="it-IT"/>
              <a:t>Demo pubblica di ARPAnet</a:t>
            </a:r>
          </a:p>
          <a:p>
            <a:pPr lvl="1" eaLnBrk="1" hangingPunct="1"/>
            <a:r>
              <a:rPr lang="en-US" altLang="it-IT"/>
              <a:t>NCP (Network Control Protocol): primo protocollo host-to-host </a:t>
            </a:r>
          </a:p>
          <a:p>
            <a:pPr lvl="1" eaLnBrk="1" hangingPunct="1"/>
            <a:r>
              <a:rPr lang="en-US" altLang="it-IT"/>
              <a:t>primo programma e-mail</a:t>
            </a:r>
          </a:p>
          <a:p>
            <a:pPr lvl="1" eaLnBrk="1" hangingPunct="1"/>
            <a:r>
              <a:rPr lang="en-US" altLang="it-IT"/>
              <a:t>ARPAnet ha 15 nodi</a:t>
            </a:r>
          </a:p>
        </p:txBody>
      </p:sp>
      <p:sp>
        <p:nvSpPr>
          <p:cNvPr id="7" name="Segnaposto piè di pagina 5">
            <a:extLst>
              <a:ext uri="{FF2B5EF4-FFF2-40B4-BE49-F238E27FC236}">
                <a16:creationId xmlns:a16="http://schemas.microsoft.com/office/drawing/2014/main" id="{A811CCCC-F2CE-437B-B6CA-D8D38D2A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60774" name="Segnaposto numero diapositiva 6">
            <a:extLst>
              <a:ext uri="{FF2B5EF4-FFF2-40B4-BE49-F238E27FC236}">
                <a16:creationId xmlns:a16="http://schemas.microsoft.com/office/drawing/2014/main" id="{DD81A1BD-1178-4214-A40B-A960BA102B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B6DED2B5-4C91-4CDB-A988-D7050A049BCC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33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60775" name="Picture 6" descr="arpanet2">
            <a:extLst>
              <a:ext uri="{FF2B5EF4-FFF2-40B4-BE49-F238E27FC236}">
                <a16:creationId xmlns:a16="http://schemas.microsoft.com/office/drawing/2014/main" id="{1F93ED2E-B8FA-4412-8CF1-0CA896DE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5462588" y="3968750"/>
            <a:ext cx="2976562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6" name="Rectangle 5">
            <a:extLst>
              <a:ext uri="{FF2B5EF4-FFF2-40B4-BE49-F238E27FC236}">
                <a16:creationId xmlns:a16="http://schemas.microsoft.com/office/drawing/2014/main" id="{4EEF2229-03EF-4511-B7F8-4D42A0B0D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it-IT" sz="2400" i="1">
                <a:solidFill>
                  <a:srgbClr val="FF0000"/>
                </a:solidFill>
                <a:latin typeface="Comic Sans MS" panose="030F0702030302020204" pitchFamily="66" charset="0"/>
              </a:rPr>
              <a:t>1961-1972: I primi studi sulle reti a pacchetto</a:t>
            </a:r>
            <a:endParaRPr lang="en-US" altLang="it-IT" sz="4000" u="sng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CF81C598-8F46-4BB2-A625-8C29496FE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0250" y="333375"/>
            <a:ext cx="7772400" cy="647700"/>
          </a:xfrm>
        </p:spPr>
        <p:txBody>
          <a:bodyPr/>
          <a:lstStyle/>
          <a:p>
            <a:pPr eaLnBrk="1" hangingPunct="1"/>
            <a:r>
              <a:rPr lang="en-US" altLang="it-IT" sz="3600">
                <a:latin typeface="+mn-lt"/>
              </a:rPr>
              <a:t>Storia di Internet</a:t>
            </a:r>
            <a:endParaRPr lang="en-US" altLang="it-IT">
              <a:latin typeface="+mn-lt"/>
            </a:endParaRP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942B0466-B197-4E87-89ED-B3EF4247806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57400" y="1790700"/>
            <a:ext cx="3810000" cy="4457700"/>
          </a:xfrm>
        </p:spPr>
        <p:txBody>
          <a:bodyPr/>
          <a:lstStyle/>
          <a:p>
            <a:pPr eaLnBrk="1" hangingPunct="1"/>
            <a:r>
              <a:rPr lang="en-US" altLang="it-IT" sz="2400">
                <a:solidFill>
                  <a:schemeClr val="accent2"/>
                </a:solidFill>
              </a:rPr>
              <a:t>1983:</a:t>
            </a:r>
            <a:r>
              <a:rPr lang="en-US" altLang="it-IT" sz="2400"/>
              <a:t> rilascio di TCP/IP</a:t>
            </a:r>
          </a:p>
          <a:p>
            <a:pPr eaLnBrk="1" hangingPunct="1"/>
            <a:r>
              <a:rPr lang="en-US" altLang="it-IT" sz="2400">
                <a:solidFill>
                  <a:schemeClr val="accent2"/>
                </a:solidFill>
              </a:rPr>
              <a:t>1982:</a:t>
            </a:r>
            <a:r>
              <a:rPr lang="en-US" altLang="it-IT" sz="2400"/>
              <a:t> rilascio di SMTP</a:t>
            </a:r>
          </a:p>
          <a:p>
            <a:pPr eaLnBrk="1" hangingPunct="1"/>
            <a:r>
              <a:rPr lang="en-US" altLang="it-IT" sz="2400">
                <a:solidFill>
                  <a:schemeClr val="accent2"/>
                </a:solidFill>
              </a:rPr>
              <a:t>1983:</a:t>
            </a:r>
            <a:r>
              <a:rPr lang="en-US" altLang="it-IT" sz="2400"/>
              <a:t> definizione di DNS </a:t>
            </a:r>
          </a:p>
          <a:p>
            <a:pPr eaLnBrk="1" hangingPunct="1"/>
            <a:r>
              <a:rPr lang="en-US" altLang="it-IT" sz="2400">
                <a:solidFill>
                  <a:schemeClr val="accent2"/>
                </a:solidFill>
              </a:rPr>
              <a:t>1985:</a:t>
            </a:r>
            <a:r>
              <a:rPr lang="en-US" altLang="it-IT" sz="2400"/>
              <a:t> rilascio di FTP</a:t>
            </a:r>
          </a:p>
          <a:p>
            <a:pPr eaLnBrk="1" hangingPunct="1"/>
            <a:r>
              <a:rPr lang="en-US" altLang="it-IT" sz="2400">
                <a:solidFill>
                  <a:schemeClr val="accent2"/>
                </a:solidFill>
              </a:rPr>
              <a:t>1988:</a:t>
            </a:r>
            <a:r>
              <a:rPr lang="en-US" altLang="it-IT" sz="2400"/>
              <a:t> TCP congestion control</a:t>
            </a:r>
          </a:p>
        </p:txBody>
      </p:sp>
      <p:sp>
        <p:nvSpPr>
          <p:cNvPr id="164868" name="Rectangle 4">
            <a:extLst>
              <a:ext uri="{FF2B5EF4-FFF2-40B4-BE49-F238E27FC236}">
                <a16:creationId xmlns:a16="http://schemas.microsoft.com/office/drawing/2014/main" id="{1FFF9A4C-AF32-47FD-B3CD-F6802D7222C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019800" y="1800226"/>
            <a:ext cx="3810000" cy="4448175"/>
          </a:xfrm>
        </p:spPr>
        <p:txBody>
          <a:bodyPr/>
          <a:lstStyle/>
          <a:p>
            <a:pPr eaLnBrk="1" hangingPunct="1"/>
            <a:r>
              <a:rPr lang="en-US" altLang="it-IT" sz="2400"/>
              <a:t>nuove reti nazionali: Csnet, BITnet, NSFnet, Minitel</a:t>
            </a:r>
          </a:p>
          <a:p>
            <a:pPr eaLnBrk="1" hangingPunct="1"/>
            <a:r>
              <a:rPr lang="en-US" altLang="it-IT" sz="2400"/>
              <a:t>100,000 hosts connessi a varie “confederazioni” di network</a:t>
            </a:r>
          </a:p>
          <a:p>
            <a:pPr eaLnBrk="1" hangingPunct="1"/>
            <a:endParaRPr lang="en-US" altLang="it-IT" sz="240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D515BE5-3BE1-424E-AC2A-3B871929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</a:p>
        </p:txBody>
      </p:sp>
      <p:sp>
        <p:nvSpPr>
          <p:cNvPr id="164870" name="Segnaposto numero diapositiva 6">
            <a:extLst>
              <a:ext uri="{FF2B5EF4-FFF2-40B4-BE49-F238E27FC236}">
                <a16:creationId xmlns:a16="http://schemas.microsoft.com/office/drawing/2014/main" id="{162AD74D-C15C-4CC6-BA9C-205B0A82E1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+mn-lt"/>
                <a:cs typeface="Arial" panose="020B0604020202020204" pitchFamily="34" charset="0"/>
              </a:rPr>
              <a:t>1-</a:t>
            </a:r>
            <a:fld id="{F3134EA8-43D4-41C8-A453-06BCDF2E68E4}" type="slidenum">
              <a:rPr lang="en-US" altLang="it-IT" sz="1400">
                <a:latin typeface="+mn-lt"/>
                <a:cs typeface="Arial" panose="020B0604020202020204" pitchFamily="34" charset="0"/>
              </a:rPr>
              <a:pPr eaLnBrk="0" hangingPunct="0"/>
              <a:t>34</a:t>
            </a:fld>
            <a:endParaRPr lang="en-US" altLang="it-IT" sz="1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4871" name="Rectangle 5">
            <a:extLst>
              <a:ext uri="{FF2B5EF4-FFF2-40B4-BE49-F238E27FC236}">
                <a16:creationId xmlns:a16="http://schemas.microsoft.com/office/drawing/2014/main" id="{6A338BCC-7C82-4A94-8E06-7C4FD8230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it-IT" sz="2400" i="1">
                <a:solidFill>
                  <a:srgbClr val="FF0000"/>
                </a:solidFill>
                <a:latin typeface="+mn-lt"/>
              </a:rPr>
              <a:t>1980-1990: nuovi protocolli, tante reti</a:t>
            </a:r>
            <a:endParaRPr lang="en-US" altLang="it-IT" sz="4000" u="sng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794E61B8-1B5A-4FA1-A1D4-0987F9A62F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0250" y="333375"/>
            <a:ext cx="7772400" cy="647700"/>
          </a:xfrm>
        </p:spPr>
        <p:txBody>
          <a:bodyPr/>
          <a:lstStyle/>
          <a:p>
            <a:pPr eaLnBrk="1" hangingPunct="1"/>
            <a:r>
              <a:rPr lang="en-US" altLang="it-IT" sz="3600">
                <a:latin typeface="+mn-lt"/>
              </a:rPr>
              <a:t>Verso il Semantic Web</a:t>
            </a:r>
            <a:endParaRPr lang="en-US" altLang="it-IT">
              <a:latin typeface="+mn-lt"/>
            </a:endParaRP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07AEDDEF-E6A0-40E5-86A9-961C1CDB244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943100" y="1400175"/>
            <a:ext cx="4470400" cy="44577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it-IT" sz="2400" dirty="0"/>
          </a:p>
          <a:p>
            <a:pPr eaLnBrk="1" hangingPunct="1"/>
            <a:r>
              <a:rPr lang="en-US" altLang="it-IT" sz="2400" dirty="0" err="1">
                <a:solidFill>
                  <a:schemeClr val="accent2"/>
                </a:solidFill>
              </a:rPr>
              <a:t>primi</a:t>
            </a:r>
            <a:r>
              <a:rPr lang="en-US" altLang="it-IT" sz="2400" dirty="0">
                <a:solidFill>
                  <a:schemeClr val="accent2"/>
                </a:solidFill>
              </a:rPr>
              <a:t> ‘90:</a:t>
            </a:r>
            <a:r>
              <a:rPr lang="en-US" altLang="it-IT" sz="2400" dirty="0"/>
              <a:t> Web</a:t>
            </a:r>
          </a:p>
          <a:p>
            <a:pPr lvl="1" eaLnBrk="1" hangingPunct="1"/>
            <a:r>
              <a:rPr lang="en-US" altLang="it-IT" dirty="0" err="1"/>
              <a:t>ipertesti</a:t>
            </a:r>
            <a:r>
              <a:rPr lang="en-US" altLang="it-IT" dirty="0"/>
              <a:t> </a:t>
            </a:r>
            <a:br>
              <a:rPr lang="en-US" altLang="it-IT" dirty="0"/>
            </a:br>
            <a:r>
              <a:rPr lang="en-US" altLang="it-IT" dirty="0"/>
              <a:t>[Bush 1945, Nelson 1960’s]</a:t>
            </a:r>
          </a:p>
          <a:p>
            <a:pPr lvl="1" eaLnBrk="1" hangingPunct="1"/>
            <a:r>
              <a:rPr lang="en-US" altLang="it-IT" dirty="0"/>
              <a:t>HTML, HTTP: Berners-Lee</a:t>
            </a:r>
          </a:p>
          <a:p>
            <a:pPr lvl="1" eaLnBrk="1" hangingPunct="1"/>
            <a:r>
              <a:rPr lang="en-US" altLang="it-IT" dirty="0"/>
              <a:t>1994: Mosaic, e poi Netscape</a:t>
            </a:r>
          </a:p>
          <a:p>
            <a:pPr lvl="1" eaLnBrk="1" hangingPunct="1"/>
            <a:r>
              <a:rPr lang="en-US" altLang="it-IT" dirty="0" err="1"/>
              <a:t>Tardi</a:t>
            </a:r>
            <a:r>
              <a:rPr lang="en-US" altLang="it-IT" dirty="0"/>
              <a:t> anni ‘90: </a:t>
            </a:r>
            <a:r>
              <a:rPr lang="en-US" altLang="it-IT" sz="2000" dirty="0" err="1"/>
              <a:t>commercializazione</a:t>
            </a:r>
            <a:r>
              <a:rPr lang="en-US" altLang="it-IT" sz="2000" dirty="0"/>
              <a:t> del web</a:t>
            </a:r>
          </a:p>
          <a:p>
            <a:pPr eaLnBrk="1" hangingPunct="1"/>
            <a:endParaRPr lang="en-US" altLang="it-IT" sz="2400" dirty="0"/>
          </a:p>
          <a:p>
            <a:pPr eaLnBrk="1" hangingPunct="1"/>
            <a:endParaRPr lang="en-US" altLang="it-IT" sz="2400" dirty="0"/>
          </a:p>
        </p:txBody>
      </p:sp>
      <p:sp>
        <p:nvSpPr>
          <p:cNvPr id="166916" name="Rectangle 4">
            <a:extLst>
              <a:ext uri="{FF2B5EF4-FFF2-40B4-BE49-F238E27FC236}">
                <a16:creationId xmlns:a16="http://schemas.microsoft.com/office/drawing/2014/main" id="{9195649B-5ECE-4885-BDF0-6ACAC008ECF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400801" y="1800226"/>
            <a:ext cx="3965575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t-IT" sz="2400">
                <a:solidFill>
                  <a:schemeClr val="accent2"/>
                </a:solidFill>
              </a:rPr>
              <a:t>Tardi anni ‘90 – ‘00:</a:t>
            </a:r>
            <a:endParaRPr lang="en-US" altLang="it-IT" sz="2400">
              <a:solidFill>
                <a:srgbClr val="FF0000"/>
              </a:solidFill>
            </a:endParaRPr>
          </a:p>
          <a:p>
            <a:pPr eaLnBrk="1" hangingPunct="1"/>
            <a:r>
              <a:rPr lang="en-US" altLang="it-IT" sz="2000"/>
              <a:t>Nuove killer application: instant messaging, P2P file sharing, mappe, social network</a:t>
            </a:r>
          </a:p>
          <a:p>
            <a:pPr eaLnBrk="1" hangingPunct="1"/>
            <a:r>
              <a:rPr lang="en-US" altLang="it-IT" sz="2000"/>
              <a:t>Sicurezza in primo piano</a:t>
            </a:r>
          </a:p>
          <a:p>
            <a:pPr eaLnBrk="1" hangingPunct="1"/>
            <a:r>
              <a:rPr lang="en-US" altLang="it-IT" sz="2000"/>
              <a:t>Stima di 900 milioni di host</a:t>
            </a:r>
          </a:p>
          <a:p>
            <a:pPr eaLnBrk="1" hangingPunct="1"/>
            <a:r>
              <a:rPr lang="en-US" altLang="it-IT" sz="2000"/>
              <a:t>Collegamenti di dorsale che girano alla velocita dei Gigabit al secondo</a:t>
            </a:r>
          </a:p>
          <a:p>
            <a:pPr eaLnBrk="1" hangingPunct="1"/>
            <a:endParaRPr lang="en-US" altLang="it-IT" sz="200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2FD4C8-0304-4BD4-8143-C3ED9CB9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</a:p>
        </p:txBody>
      </p:sp>
      <p:sp>
        <p:nvSpPr>
          <p:cNvPr id="166918" name="Segnaposto numero diapositiva 6">
            <a:extLst>
              <a:ext uri="{FF2B5EF4-FFF2-40B4-BE49-F238E27FC236}">
                <a16:creationId xmlns:a16="http://schemas.microsoft.com/office/drawing/2014/main" id="{3295F3BF-847B-4163-81F2-2142C39876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+mn-lt"/>
                <a:cs typeface="Arial" panose="020B0604020202020204" pitchFamily="34" charset="0"/>
              </a:rPr>
              <a:t>1-</a:t>
            </a:r>
            <a:fld id="{5935CFF6-514E-47CD-8FB5-C4E3C1C36464}" type="slidenum">
              <a:rPr lang="en-US" altLang="it-IT" sz="1400">
                <a:latin typeface="+mn-lt"/>
                <a:cs typeface="Arial" panose="020B0604020202020204" pitchFamily="34" charset="0"/>
              </a:rPr>
              <a:pPr eaLnBrk="0" hangingPunct="0"/>
              <a:t>35</a:t>
            </a:fld>
            <a:endParaRPr lang="en-US" altLang="it-IT" sz="1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6919" name="Rectangle 5">
            <a:extLst>
              <a:ext uri="{FF2B5EF4-FFF2-40B4-BE49-F238E27FC236}">
                <a16:creationId xmlns:a16="http://schemas.microsoft.com/office/drawing/2014/main" id="{194F4F22-B5C6-417D-B7C1-A2E55E41C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it-IT" sz="2400" i="1">
                <a:solidFill>
                  <a:srgbClr val="FF0000"/>
                </a:solidFill>
                <a:latin typeface="+mn-lt"/>
              </a:rPr>
              <a:t>1990, 2000’s: commercializazione, il Web, nuove appl.</a:t>
            </a:r>
            <a:endParaRPr lang="en-US" altLang="it-IT" sz="4000" u="sng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6C2B860-FBF2-413A-8CF1-3B5615900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Introduzione</a:t>
            </a:r>
            <a:endParaRPr lang="en-US" altLang="it-IT" dirty="0"/>
          </a:p>
        </p:txBody>
      </p:sp>
      <p:graphicFrame>
        <p:nvGraphicFramePr>
          <p:cNvPr id="19462" name="Rectangle 3">
            <a:extLst>
              <a:ext uri="{FF2B5EF4-FFF2-40B4-BE49-F238E27FC236}">
                <a16:creationId xmlns:a16="http://schemas.microsoft.com/office/drawing/2014/main" id="{FAFDE7B9-C70F-C6D8-4284-ED7EF22882F0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460" name="Rectangle 4">
            <a:extLst>
              <a:ext uri="{FF2B5EF4-FFF2-40B4-BE49-F238E27FC236}">
                <a16:creationId xmlns:a16="http://schemas.microsoft.com/office/drawing/2014/main" id="{236668DA-592A-45A5-B1B0-03D695DC66D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172202" y="1841239"/>
            <a:ext cx="5852784" cy="4351338"/>
          </a:xfrm>
        </p:spPr>
        <p:txBody>
          <a:bodyPr/>
          <a:lstStyle/>
          <a:p>
            <a:endParaRPr lang="en-US" altLang="it-IT" dirty="0"/>
          </a:p>
          <a:p>
            <a:r>
              <a:rPr lang="en-US" altLang="it-IT" dirty="0" err="1"/>
              <a:t>Sommario</a:t>
            </a:r>
            <a:r>
              <a:rPr lang="en-US" altLang="it-IT" dirty="0"/>
              <a:t>:</a:t>
            </a:r>
          </a:p>
          <a:p>
            <a:r>
              <a:rPr lang="en-US" altLang="it-IT" dirty="0" err="1"/>
              <a:t>Cos’è</a:t>
            </a:r>
            <a:r>
              <a:rPr lang="en-US" altLang="it-IT" dirty="0"/>
              <a:t> Internet</a:t>
            </a:r>
          </a:p>
          <a:p>
            <a:r>
              <a:rPr lang="en-US" altLang="it-IT" dirty="0" err="1"/>
              <a:t>Cos’è</a:t>
            </a:r>
            <a:r>
              <a:rPr lang="en-US" altLang="it-IT" dirty="0"/>
              <a:t> un </a:t>
            </a:r>
            <a:r>
              <a:rPr lang="en-US" altLang="it-IT" dirty="0" err="1"/>
              <a:t>Protocollo</a:t>
            </a:r>
            <a:r>
              <a:rPr lang="en-US" altLang="it-IT" dirty="0"/>
              <a:t> </a:t>
            </a:r>
            <a:r>
              <a:rPr lang="en-US" altLang="it-IT" i="1" dirty="0"/>
              <a:t>di </a:t>
            </a:r>
            <a:r>
              <a:rPr lang="en-US" altLang="it-IT" i="1" dirty="0" err="1"/>
              <a:t>comunicazione</a:t>
            </a:r>
            <a:endParaRPr lang="en-US" altLang="it-IT" dirty="0"/>
          </a:p>
          <a:p>
            <a:r>
              <a:rPr lang="en-US" altLang="it-IT" dirty="0"/>
              <a:t>Le </a:t>
            </a:r>
            <a:r>
              <a:rPr lang="en-US" altLang="it-IT" dirty="0" err="1"/>
              <a:t>gerarchie</a:t>
            </a:r>
            <a:r>
              <a:rPr lang="en-US" altLang="it-IT" dirty="0"/>
              <a:t> di </a:t>
            </a:r>
            <a:r>
              <a:rPr lang="en-US" altLang="it-IT" dirty="0" err="1"/>
              <a:t>protocolli</a:t>
            </a:r>
            <a:endParaRPr lang="en-US" altLang="it-IT" dirty="0"/>
          </a:p>
          <a:p>
            <a:r>
              <a:rPr lang="en-US" altLang="it-IT" dirty="0"/>
              <a:t>Storia, </a:t>
            </a:r>
            <a:r>
              <a:rPr lang="en-US" altLang="it-IT" dirty="0" err="1"/>
              <a:t>sviluppi</a:t>
            </a:r>
            <a:r>
              <a:rPr lang="en-US" altLang="it-IT" dirty="0"/>
              <a:t> </a:t>
            </a:r>
            <a:r>
              <a:rPr lang="en-US" altLang="it-IT" dirty="0" err="1"/>
              <a:t>futuri</a:t>
            </a:r>
            <a:endParaRPr lang="en-US" altLang="it-IT" dirty="0"/>
          </a:p>
          <a:p>
            <a:r>
              <a:rPr lang="en-US" altLang="it-IT" dirty="0" err="1"/>
              <a:t>Applicazioni</a:t>
            </a:r>
            <a:endParaRPr lang="en-US" altLang="it-IT" dirty="0"/>
          </a:p>
        </p:txBody>
      </p:sp>
      <p:sp>
        <p:nvSpPr>
          <p:cNvPr id="5" name="Segnaposto piè di pagina 5">
            <a:extLst>
              <a:ext uri="{FF2B5EF4-FFF2-40B4-BE49-F238E27FC236}">
                <a16:creationId xmlns:a16="http://schemas.microsoft.com/office/drawing/2014/main" id="{145634FC-9248-476B-8EFB-02F004ED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C4AD566-C272-400D-9E1E-5ECD26007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679" y="171579"/>
            <a:ext cx="10515600" cy="1325563"/>
          </a:xfrm>
        </p:spPr>
        <p:txBody>
          <a:bodyPr/>
          <a:lstStyle/>
          <a:p>
            <a:r>
              <a:rPr lang="en-US" altLang="it-IT" dirty="0"/>
              <a:t>“Verso </a:t>
            </a:r>
            <a:r>
              <a:rPr lang="en-US" altLang="it-IT" dirty="0" err="1"/>
              <a:t>l’infinito</a:t>
            </a:r>
            <a:r>
              <a:rPr lang="en-US" altLang="it-IT" dirty="0"/>
              <a:t> e </a:t>
            </a:r>
            <a:r>
              <a:rPr lang="en-US" altLang="it-IT" dirty="0" err="1"/>
              <a:t>oltre</a:t>
            </a:r>
            <a:r>
              <a:rPr lang="en-US" altLang="it-IT" dirty="0"/>
              <a:t>”</a:t>
            </a:r>
          </a:p>
        </p:txBody>
      </p:sp>
      <p:pic>
        <p:nvPicPr>
          <p:cNvPr id="7" name="Content Placeholder 6" descr="A screenshot of a car&#10;&#10;Description automatically generated">
            <a:extLst>
              <a:ext uri="{FF2B5EF4-FFF2-40B4-BE49-F238E27FC236}">
                <a16:creationId xmlns:a16="http://schemas.microsoft.com/office/drawing/2014/main" id="{7641209F-ED96-9C98-527D-FBBB468B6C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05" y="3960812"/>
            <a:ext cx="2693453" cy="2406650"/>
          </a:xfrm>
        </p:spPr>
      </p:pic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587C4ED2-494C-4509-A8C6-F0D7F735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Introduction</a:t>
            </a:r>
          </a:p>
        </p:txBody>
      </p:sp>
      <p:sp>
        <p:nvSpPr>
          <p:cNvPr id="21508" name="Segnaposto numero diapositiva 5">
            <a:extLst>
              <a:ext uri="{FF2B5EF4-FFF2-40B4-BE49-F238E27FC236}">
                <a16:creationId xmlns:a16="http://schemas.microsoft.com/office/drawing/2014/main" id="{60E9BBA3-227C-4DA5-8401-841C15CDD5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it-IT"/>
              <a:t>1-</a:t>
            </a:r>
            <a:fld id="{7BFC21FD-D21D-4B4F-98CC-B1DBBE9BE229}" type="slidenum">
              <a:rPr lang="en-US" altLang="it-IT"/>
              <a:pPr/>
              <a:t>5</a:t>
            </a:fld>
            <a:endParaRPr lang="en-US" altLang="it-IT"/>
          </a:p>
        </p:txBody>
      </p:sp>
      <p:grpSp>
        <p:nvGrpSpPr>
          <p:cNvPr id="3" name="Gruppo 12">
            <a:extLst>
              <a:ext uri="{FF2B5EF4-FFF2-40B4-BE49-F238E27FC236}">
                <a16:creationId xmlns:a16="http://schemas.microsoft.com/office/drawing/2014/main" id="{468AC430-6729-49AC-BA10-4CDDC824F5D7}"/>
              </a:ext>
            </a:extLst>
          </p:cNvPr>
          <p:cNvGrpSpPr>
            <a:grpSpLocks/>
          </p:cNvGrpSpPr>
          <p:nvPr/>
        </p:nvGrpSpPr>
        <p:grpSpPr bwMode="auto">
          <a:xfrm>
            <a:off x="3094288" y="1372980"/>
            <a:ext cx="1895475" cy="1745079"/>
            <a:chOff x="1166813" y="1368425"/>
            <a:chExt cx="1895475" cy="1745079"/>
          </a:xfrm>
        </p:grpSpPr>
        <p:pic>
          <p:nvPicPr>
            <p:cNvPr id="21520" name="Picture 4" descr="whisper">
              <a:extLst>
                <a:ext uri="{FF2B5EF4-FFF2-40B4-BE49-F238E27FC236}">
                  <a16:creationId xmlns:a16="http://schemas.microsoft.com/office/drawing/2014/main" id="{0740DC26-046E-49D6-B8B2-A308541E6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813" y="1368425"/>
              <a:ext cx="1895475" cy="156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1" name="Text Box 7">
              <a:extLst>
                <a:ext uri="{FF2B5EF4-FFF2-40B4-BE49-F238E27FC236}">
                  <a16:creationId xmlns:a16="http://schemas.microsoft.com/office/drawing/2014/main" id="{2962556D-FD95-4CCE-9565-E1C0049CAF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9525" y="2774950"/>
              <a:ext cx="156164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it-IT" sz="1600" dirty="0">
                  <a:latin typeface="Arial" panose="020B0604020202020204" pitchFamily="34" charset="0"/>
                </a:rPr>
                <a:t>Cornice on-line</a:t>
              </a:r>
            </a:p>
          </p:txBody>
        </p:sp>
      </p:grpSp>
      <p:grpSp>
        <p:nvGrpSpPr>
          <p:cNvPr id="4" name="Gruppo 13">
            <a:extLst>
              <a:ext uri="{FF2B5EF4-FFF2-40B4-BE49-F238E27FC236}">
                <a16:creationId xmlns:a16="http://schemas.microsoft.com/office/drawing/2014/main" id="{30D90BF9-4476-42FB-8769-CA04A80BEBB4}"/>
              </a:ext>
            </a:extLst>
          </p:cNvPr>
          <p:cNvGrpSpPr>
            <a:grpSpLocks/>
          </p:cNvGrpSpPr>
          <p:nvPr/>
        </p:nvGrpSpPr>
        <p:grpSpPr bwMode="auto">
          <a:xfrm>
            <a:off x="5619751" y="1450975"/>
            <a:ext cx="4011613" cy="2935288"/>
            <a:chOff x="4114800" y="1460500"/>
            <a:chExt cx="4011613" cy="2935288"/>
          </a:xfrm>
        </p:grpSpPr>
        <p:pic>
          <p:nvPicPr>
            <p:cNvPr id="21518" name="Picture 3" descr="toaster">
              <a:extLst>
                <a:ext uri="{FF2B5EF4-FFF2-40B4-BE49-F238E27FC236}">
                  <a16:creationId xmlns:a16="http://schemas.microsoft.com/office/drawing/2014/main" id="{96242560-348C-4BC7-ABC4-E365469EDF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1460500"/>
              <a:ext cx="2495550" cy="2935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9" name="Text Box 8">
              <a:extLst>
                <a:ext uri="{FF2B5EF4-FFF2-40B4-BE49-F238E27FC236}">
                  <a16:creationId xmlns:a16="http://schemas.microsoft.com/office/drawing/2014/main" id="{AE5A6FBF-3B45-44CD-9AA4-9504C9D7F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050" y="1989138"/>
              <a:ext cx="2011363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it-IT" sz="1600">
                  <a:latin typeface="Arial" panose="020B0604020202020204" pitchFamily="34" charset="0"/>
                </a:rPr>
                <a:t>Tostapane on-line +</a:t>
              </a:r>
            </a:p>
            <a:p>
              <a:r>
                <a:rPr lang="en-US" altLang="it-IT" sz="1600">
                  <a:latin typeface="Arial" panose="020B0604020202020204" pitchFamily="34" charset="0"/>
                </a:rPr>
                <a:t>Previsioni del tempo</a:t>
              </a:r>
            </a:p>
          </p:txBody>
        </p:sp>
      </p:grpSp>
      <p:grpSp>
        <p:nvGrpSpPr>
          <p:cNvPr id="5" name="Gruppo 14">
            <a:extLst>
              <a:ext uri="{FF2B5EF4-FFF2-40B4-BE49-F238E27FC236}">
                <a16:creationId xmlns:a16="http://schemas.microsoft.com/office/drawing/2014/main" id="{6FF420A8-11B3-4889-9751-12DD69B119A9}"/>
              </a:ext>
            </a:extLst>
          </p:cNvPr>
          <p:cNvGrpSpPr>
            <a:grpSpLocks/>
          </p:cNvGrpSpPr>
          <p:nvPr/>
        </p:nvGrpSpPr>
        <p:grpSpPr bwMode="auto">
          <a:xfrm>
            <a:off x="9044357" y="4198122"/>
            <a:ext cx="2395538" cy="1965325"/>
            <a:chOff x="6115050" y="4138613"/>
            <a:chExt cx="2395538" cy="1965325"/>
          </a:xfrm>
        </p:grpSpPr>
        <p:pic>
          <p:nvPicPr>
            <p:cNvPr id="21516" name="Picture 9" descr="cisco">
              <a:extLst>
                <a:ext uri="{FF2B5EF4-FFF2-40B4-BE49-F238E27FC236}">
                  <a16:creationId xmlns:a16="http://schemas.microsoft.com/office/drawing/2014/main" id="{FBBC3E63-D365-4A93-B556-F5DD91708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050" y="4138613"/>
              <a:ext cx="2395538" cy="1919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7" name="Text Box 10">
              <a:extLst>
                <a:ext uri="{FF2B5EF4-FFF2-40B4-BE49-F238E27FC236}">
                  <a16:creationId xmlns:a16="http://schemas.microsoft.com/office/drawing/2014/main" id="{1DFCEDE5-2871-4B14-875D-80909B7FF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7950" y="5767388"/>
              <a:ext cx="17192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it-IT" sz="1600">
                  <a:latin typeface="Arial" panose="020B0604020202020204" pitchFamily="34" charset="0"/>
                </a:rPr>
                <a:t>Telefonia over IP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C1EF26-62B8-4752-B191-4DAE6EEEDB42}"/>
              </a:ext>
            </a:extLst>
          </p:cNvPr>
          <p:cNvSpPr txBox="1"/>
          <p:nvPr/>
        </p:nvSpPr>
        <p:spPr>
          <a:xfrm>
            <a:off x="4008439" y="3295651"/>
            <a:ext cx="4378325" cy="646113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it-IT" dirty="0">
                <a:hlinkClick r:id="rId7"/>
              </a:rPr>
              <a:t>http://www.flightradar24.com/</a:t>
            </a:r>
            <a:endParaRPr lang="it-IT" dirty="0"/>
          </a:p>
          <a:p>
            <a:pPr>
              <a:defRPr/>
            </a:pPr>
            <a:r>
              <a:rPr lang="it-IT" dirty="0">
                <a:hlinkClick r:id="rId8"/>
              </a:rPr>
              <a:t>https://onemilliontweetmap.com/</a:t>
            </a:r>
            <a:endParaRPr lang="it-IT" dirty="0"/>
          </a:p>
        </p:txBody>
      </p:sp>
      <p:pic>
        <p:nvPicPr>
          <p:cNvPr id="18451" name="Picture 19">
            <a:extLst>
              <a:ext uri="{FF2B5EF4-FFF2-40B4-BE49-F238E27FC236}">
                <a16:creationId xmlns:a16="http://schemas.microsoft.com/office/drawing/2014/main" id="{5642F7F7-5B85-40CF-BF58-BDBB0E20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716" y="4375151"/>
            <a:ext cx="3614737" cy="2024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Picture 21">
            <a:extLst>
              <a:ext uri="{FF2B5EF4-FFF2-40B4-BE49-F238E27FC236}">
                <a16:creationId xmlns:a16="http://schemas.microsoft.com/office/drawing/2014/main" id="{45DC870C-4EC1-49EE-B5AA-72D09001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819" y="454819"/>
            <a:ext cx="3863975" cy="2651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2B4CF86-87AD-4820-83C1-8ED962FA4FE3}"/>
              </a:ext>
            </a:extLst>
          </p:cNvPr>
          <p:cNvGrpSpPr/>
          <p:nvPr/>
        </p:nvGrpSpPr>
        <p:grpSpPr>
          <a:xfrm>
            <a:off x="439047" y="2130733"/>
            <a:ext cx="2448202" cy="2103064"/>
            <a:chOff x="8990069" y="2735515"/>
            <a:chExt cx="1941513" cy="1792254"/>
          </a:xfrm>
        </p:grpSpPr>
        <p:pic>
          <p:nvPicPr>
            <p:cNvPr id="23" name="Picture 23">
              <a:extLst>
                <a:ext uri="{FF2B5EF4-FFF2-40B4-BE49-F238E27FC236}">
                  <a16:creationId xmlns:a16="http://schemas.microsoft.com/office/drawing/2014/main" id="{8F00BDEC-BEE5-44D4-9F13-A9DD5B4C5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012" y="2735515"/>
              <a:ext cx="695325" cy="10969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68D81897-7E55-4628-B181-613EB2220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0069" y="3943569"/>
              <a:ext cx="194151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Tweet-a-watt: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monitor energy use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3662-7C4B-4480-A5C9-8CC7BCB278BA}"/>
              </a:ext>
            </a:extLst>
          </p:cNvPr>
          <p:cNvGrpSpPr/>
          <p:nvPr/>
        </p:nvGrpSpPr>
        <p:grpSpPr>
          <a:xfrm>
            <a:off x="419815" y="5366767"/>
            <a:ext cx="2762409" cy="1188113"/>
            <a:chOff x="1752086" y="3835708"/>
            <a:chExt cx="2762409" cy="1188113"/>
          </a:xfrm>
        </p:grpSpPr>
        <p:sp>
          <p:nvSpPr>
            <p:cNvPr id="26" name="Text Box 8">
              <a:extLst>
                <a:ext uri="{FF2B5EF4-FFF2-40B4-BE49-F238E27FC236}">
                  <a16:creationId xmlns:a16="http://schemas.microsoft.com/office/drawing/2014/main" id="{105B0FBD-D8EA-4495-90A7-E52402032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167" y="4685267"/>
              <a:ext cx="17123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Security Camera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202CBA4-D944-498C-B638-11EA4CF15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</p:spPr>
        </p:pic>
      </p:grp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9FA1C4-E6B1-2E5B-41E8-61DF9007255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40000"/>
          <a:stretch/>
        </p:blipFill>
        <p:spPr>
          <a:xfrm>
            <a:off x="663728" y="1674138"/>
            <a:ext cx="3086100" cy="297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554" name="Titolo 1">
            <a:extLst>
              <a:ext uri="{FF2B5EF4-FFF2-40B4-BE49-F238E27FC236}">
                <a16:creationId xmlns:a16="http://schemas.microsoft.com/office/drawing/2014/main" id="{4220C3D2-793D-48A5-9DD9-41A0F4937A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it-IT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Reti</a:t>
            </a:r>
            <a:r>
              <a:rPr lang="en-US" altLang="it-IT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altLang="it-IT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sicurezza</a:t>
            </a:r>
            <a:r>
              <a:rPr lang="en-US" altLang="it-IT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informatica</a:t>
            </a:r>
          </a:p>
        </p:txBody>
      </p:sp>
      <p:sp>
        <p:nvSpPr>
          <p:cNvPr id="23555" name="Segnaposto contenuto 2">
            <a:extLst>
              <a:ext uri="{FF2B5EF4-FFF2-40B4-BE49-F238E27FC236}">
                <a16:creationId xmlns:a16="http://schemas.microsoft.com/office/drawing/2014/main" id="{FE5CFE2D-B193-4399-9A63-CA69446794F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altLang="it-IT" sz="1600" b="1" dirty="0">
                <a:solidFill>
                  <a:srgbClr val="000000"/>
                </a:solidFill>
              </a:rPr>
              <a:t>art.615 </a:t>
            </a:r>
            <a:r>
              <a:rPr lang="en-US" altLang="it-IT" sz="1600" b="1" dirty="0" err="1">
                <a:solidFill>
                  <a:srgbClr val="000000"/>
                </a:solidFill>
              </a:rPr>
              <a:t>ter</a:t>
            </a:r>
            <a:r>
              <a:rPr lang="en-US" altLang="it-IT" sz="1600" b="1" dirty="0">
                <a:solidFill>
                  <a:srgbClr val="000000"/>
                </a:solidFill>
              </a:rPr>
              <a:t> del </a:t>
            </a:r>
            <a:r>
              <a:rPr lang="en-US" altLang="it-IT" sz="1600" b="1" dirty="0" err="1">
                <a:solidFill>
                  <a:srgbClr val="000000"/>
                </a:solidFill>
              </a:rPr>
              <a:t>Codice</a:t>
            </a:r>
            <a:r>
              <a:rPr lang="en-US" altLang="it-IT" sz="1600" b="1" dirty="0">
                <a:solidFill>
                  <a:srgbClr val="000000"/>
                </a:solidFill>
              </a:rPr>
              <a:t> </a:t>
            </a:r>
            <a:r>
              <a:rPr lang="en-US" altLang="it-IT" sz="1600" b="1" dirty="0" err="1">
                <a:solidFill>
                  <a:srgbClr val="000000"/>
                </a:solidFill>
              </a:rPr>
              <a:t>Penale</a:t>
            </a:r>
            <a:r>
              <a:rPr lang="en-US" altLang="it-IT" sz="1600" dirty="0">
                <a:solidFill>
                  <a:srgbClr val="000000"/>
                </a:solidFill>
              </a:rPr>
              <a:t>: </a:t>
            </a:r>
            <a:r>
              <a:rPr lang="en-US" altLang="it-IT" sz="1600" i="1" dirty="0" err="1">
                <a:solidFill>
                  <a:srgbClr val="000000"/>
                </a:solidFill>
              </a:rPr>
              <a:t>Chiunque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abusivamente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si</a:t>
            </a:r>
            <a:r>
              <a:rPr lang="en-US" altLang="it-IT" sz="1600" i="1" dirty="0">
                <a:solidFill>
                  <a:srgbClr val="000000"/>
                </a:solidFill>
              </a:rPr>
              <a:t> introduce in un </a:t>
            </a:r>
            <a:r>
              <a:rPr lang="en-US" altLang="it-IT" sz="1600" i="1" dirty="0" err="1">
                <a:solidFill>
                  <a:srgbClr val="000000"/>
                </a:solidFill>
              </a:rPr>
              <a:t>sistema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informatico</a:t>
            </a:r>
            <a:r>
              <a:rPr lang="en-US" altLang="it-IT" sz="1600" i="1" dirty="0">
                <a:solidFill>
                  <a:srgbClr val="000000"/>
                </a:solidFill>
              </a:rPr>
              <a:t> o </a:t>
            </a:r>
            <a:r>
              <a:rPr lang="en-US" altLang="it-IT" sz="1600" i="1" dirty="0" err="1">
                <a:solidFill>
                  <a:srgbClr val="000000"/>
                </a:solidFill>
              </a:rPr>
              <a:t>telematico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protetto</a:t>
            </a:r>
            <a:r>
              <a:rPr lang="en-US" altLang="it-IT" sz="1600" i="1" dirty="0">
                <a:solidFill>
                  <a:srgbClr val="000000"/>
                </a:solidFill>
              </a:rPr>
              <a:t> da </a:t>
            </a:r>
            <a:r>
              <a:rPr lang="en-US" altLang="it-IT" sz="1600" i="1" dirty="0" err="1">
                <a:solidFill>
                  <a:srgbClr val="000000"/>
                </a:solidFill>
              </a:rPr>
              <a:t>misure</a:t>
            </a:r>
            <a:r>
              <a:rPr lang="en-US" altLang="it-IT" sz="1600" i="1" dirty="0">
                <a:solidFill>
                  <a:srgbClr val="000000"/>
                </a:solidFill>
              </a:rPr>
              <a:t> di </a:t>
            </a:r>
            <a:r>
              <a:rPr lang="en-US" altLang="it-IT" sz="1600" i="1" dirty="0" err="1">
                <a:solidFill>
                  <a:srgbClr val="000000"/>
                </a:solidFill>
              </a:rPr>
              <a:t>sicurezza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ovvero</a:t>
            </a:r>
            <a:r>
              <a:rPr lang="en-US" altLang="it-IT" sz="1600" i="1" dirty="0">
                <a:solidFill>
                  <a:srgbClr val="000000"/>
                </a:solidFill>
              </a:rPr>
              <a:t> vi </a:t>
            </a:r>
            <a:r>
              <a:rPr lang="en-US" altLang="it-IT" sz="1600" i="1" dirty="0" err="1">
                <a:solidFill>
                  <a:srgbClr val="000000"/>
                </a:solidFill>
              </a:rPr>
              <a:t>si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mantiene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contro</a:t>
            </a:r>
            <a:r>
              <a:rPr lang="en-US" altLang="it-IT" sz="1600" i="1" dirty="0">
                <a:solidFill>
                  <a:srgbClr val="000000"/>
                </a:solidFill>
              </a:rPr>
              <a:t> la </a:t>
            </a:r>
            <a:r>
              <a:rPr lang="en-US" altLang="it-IT" sz="1600" i="1" dirty="0" err="1">
                <a:solidFill>
                  <a:srgbClr val="000000"/>
                </a:solidFill>
              </a:rPr>
              <a:t>volontà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espressa</a:t>
            </a:r>
            <a:r>
              <a:rPr lang="en-US" altLang="it-IT" sz="1600" i="1" dirty="0">
                <a:solidFill>
                  <a:srgbClr val="000000"/>
                </a:solidFill>
              </a:rPr>
              <a:t> o </a:t>
            </a:r>
            <a:r>
              <a:rPr lang="en-US" altLang="it-IT" sz="1600" i="1" dirty="0" err="1">
                <a:solidFill>
                  <a:srgbClr val="000000"/>
                </a:solidFill>
              </a:rPr>
              <a:t>tacita</a:t>
            </a:r>
            <a:r>
              <a:rPr lang="en-US" altLang="it-IT" sz="1600" i="1" dirty="0">
                <a:solidFill>
                  <a:srgbClr val="000000"/>
                </a:solidFill>
              </a:rPr>
              <a:t> di chi ha il </a:t>
            </a:r>
            <a:r>
              <a:rPr lang="en-US" altLang="it-IT" sz="1600" i="1" dirty="0" err="1">
                <a:solidFill>
                  <a:srgbClr val="000000"/>
                </a:solidFill>
              </a:rPr>
              <a:t>diritto</a:t>
            </a:r>
            <a:r>
              <a:rPr lang="en-US" altLang="it-IT" sz="1600" i="1" dirty="0">
                <a:solidFill>
                  <a:srgbClr val="000000"/>
                </a:solidFill>
              </a:rPr>
              <a:t> di </a:t>
            </a:r>
            <a:r>
              <a:rPr lang="en-US" altLang="it-IT" sz="1600" i="1" dirty="0" err="1">
                <a:solidFill>
                  <a:srgbClr val="000000"/>
                </a:solidFill>
              </a:rPr>
              <a:t>escluderlo</a:t>
            </a:r>
            <a:r>
              <a:rPr lang="en-US" altLang="it-IT" sz="1600" i="1" dirty="0">
                <a:solidFill>
                  <a:srgbClr val="000000"/>
                </a:solidFill>
              </a:rPr>
              <a:t>, è </a:t>
            </a:r>
            <a:r>
              <a:rPr lang="en-US" altLang="it-IT" sz="1600" i="1" dirty="0" err="1">
                <a:solidFill>
                  <a:srgbClr val="000000"/>
                </a:solidFill>
              </a:rPr>
              <a:t>punito</a:t>
            </a:r>
            <a:r>
              <a:rPr lang="en-US" altLang="it-IT" sz="1600" i="1" dirty="0">
                <a:solidFill>
                  <a:srgbClr val="000000"/>
                </a:solidFill>
              </a:rPr>
              <a:t> con la </a:t>
            </a:r>
            <a:r>
              <a:rPr lang="en-US" altLang="it-IT" sz="1600" i="1" dirty="0" err="1">
                <a:solidFill>
                  <a:srgbClr val="000000"/>
                </a:solidFill>
              </a:rPr>
              <a:t>reclusione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sino</a:t>
            </a:r>
            <a:r>
              <a:rPr lang="en-US" altLang="it-IT" sz="1600" i="1" dirty="0">
                <a:solidFill>
                  <a:srgbClr val="000000"/>
                </a:solidFill>
              </a:rPr>
              <a:t> a </a:t>
            </a:r>
            <a:r>
              <a:rPr lang="en-US" altLang="it-IT" sz="1600" b="1" i="1" dirty="0" err="1">
                <a:solidFill>
                  <a:srgbClr val="000000"/>
                </a:solidFill>
              </a:rPr>
              <a:t>tre</a:t>
            </a:r>
            <a:r>
              <a:rPr lang="en-US" altLang="it-IT" sz="1600" b="1" i="1" dirty="0">
                <a:solidFill>
                  <a:srgbClr val="000000"/>
                </a:solidFill>
              </a:rPr>
              <a:t> anni</a:t>
            </a:r>
            <a:r>
              <a:rPr lang="en-US" altLang="it-IT" sz="1600" i="1" dirty="0">
                <a:solidFill>
                  <a:srgbClr val="000000"/>
                </a:solidFill>
              </a:rPr>
              <a:t>. </a:t>
            </a:r>
          </a:p>
          <a:p>
            <a:pPr marL="0"/>
            <a:r>
              <a:rPr lang="en-US" altLang="it-IT" sz="1600" b="1" i="1" dirty="0">
                <a:solidFill>
                  <a:srgbClr val="000000"/>
                </a:solidFill>
              </a:rPr>
              <a:t>art.617: </a:t>
            </a:r>
            <a:r>
              <a:rPr lang="en-US" altLang="it-IT" sz="1600" i="1" dirty="0" err="1">
                <a:solidFill>
                  <a:srgbClr val="000000"/>
                </a:solidFill>
              </a:rPr>
              <a:t>Chiunque</a:t>
            </a:r>
            <a:r>
              <a:rPr lang="en-US" altLang="it-IT" sz="1600" i="1" dirty="0">
                <a:solidFill>
                  <a:srgbClr val="000000"/>
                </a:solidFill>
              </a:rPr>
              <a:t>, </a:t>
            </a:r>
            <a:r>
              <a:rPr lang="en-US" altLang="it-IT" sz="1600" i="1" dirty="0" err="1">
                <a:solidFill>
                  <a:srgbClr val="000000"/>
                </a:solidFill>
              </a:rPr>
              <a:t>fraudolentemente</a:t>
            </a:r>
            <a:r>
              <a:rPr lang="en-US" altLang="it-IT" sz="1600" i="1" dirty="0">
                <a:solidFill>
                  <a:srgbClr val="000000"/>
                </a:solidFill>
              </a:rPr>
              <a:t>, </a:t>
            </a:r>
            <a:r>
              <a:rPr lang="en-US" altLang="it-IT" sz="1600" i="1" dirty="0" err="1">
                <a:solidFill>
                  <a:srgbClr val="000000"/>
                </a:solidFill>
              </a:rPr>
              <a:t>prende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cognizione</a:t>
            </a:r>
            <a:r>
              <a:rPr lang="en-US" altLang="it-IT" sz="1600" i="1" dirty="0">
                <a:solidFill>
                  <a:srgbClr val="000000"/>
                </a:solidFill>
              </a:rPr>
              <a:t> di </a:t>
            </a:r>
            <a:r>
              <a:rPr lang="en-US" altLang="it-IT" sz="1600" i="1" dirty="0" err="1">
                <a:solidFill>
                  <a:srgbClr val="000000"/>
                </a:solidFill>
              </a:rPr>
              <a:t>una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comunicazione</a:t>
            </a:r>
            <a:r>
              <a:rPr lang="en-US" altLang="it-IT" sz="1600" i="1" dirty="0">
                <a:solidFill>
                  <a:srgbClr val="000000"/>
                </a:solidFill>
              </a:rPr>
              <a:t> o di </a:t>
            </a:r>
            <a:r>
              <a:rPr lang="en-US" altLang="it-IT" sz="1600" i="1" dirty="0" err="1">
                <a:solidFill>
                  <a:srgbClr val="000000"/>
                </a:solidFill>
              </a:rPr>
              <a:t>una</a:t>
            </a:r>
            <a:r>
              <a:rPr lang="en-US" altLang="it-IT" sz="1600" i="1" dirty="0">
                <a:solidFill>
                  <a:srgbClr val="000000"/>
                </a:solidFill>
              </a:rPr>
              <a:t> conversazione, </a:t>
            </a:r>
            <a:r>
              <a:rPr lang="en-US" altLang="it-IT" sz="1600" i="1" dirty="0" err="1">
                <a:solidFill>
                  <a:srgbClr val="000000"/>
                </a:solidFill>
              </a:rPr>
              <a:t>telefoniche</a:t>
            </a:r>
            <a:r>
              <a:rPr lang="en-US" altLang="it-IT" sz="1600" i="1" dirty="0">
                <a:solidFill>
                  <a:srgbClr val="000000"/>
                </a:solidFill>
              </a:rPr>
              <a:t> o </a:t>
            </a:r>
            <a:r>
              <a:rPr lang="en-US" altLang="it-IT" sz="1600" i="1" dirty="0" err="1">
                <a:solidFill>
                  <a:srgbClr val="000000"/>
                </a:solidFill>
              </a:rPr>
              <a:t>telegrafiche</a:t>
            </a:r>
            <a:r>
              <a:rPr lang="en-US" altLang="it-IT" sz="1600" i="1" dirty="0">
                <a:solidFill>
                  <a:srgbClr val="000000"/>
                </a:solidFill>
              </a:rPr>
              <a:t>, </a:t>
            </a:r>
            <a:r>
              <a:rPr lang="en-US" altLang="it-IT" sz="1600" i="1" dirty="0" err="1">
                <a:solidFill>
                  <a:srgbClr val="000000"/>
                </a:solidFill>
              </a:rPr>
              <a:t>tra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altre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persone</a:t>
            </a:r>
            <a:r>
              <a:rPr lang="en-US" altLang="it-IT" sz="1600" i="1" dirty="0">
                <a:solidFill>
                  <a:srgbClr val="000000"/>
                </a:solidFill>
              </a:rPr>
              <a:t> o </a:t>
            </a:r>
            <a:r>
              <a:rPr lang="en-US" altLang="it-IT" sz="1600" i="1" dirty="0" err="1">
                <a:solidFill>
                  <a:srgbClr val="000000"/>
                </a:solidFill>
              </a:rPr>
              <a:t>comunque</a:t>
            </a:r>
            <a:r>
              <a:rPr lang="en-US" altLang="it-IT" sz="1600" i="1" dirty="0">
                <a:solidFill>
                  <a:srgbClr val="000000"/>
                </a:solidFill>
              </a:rPr>
              <a:t> a </a:t>
            </a:r>
            <a:r>
              <a:rPr lang="en-US" altLang="it-IT" sz="1600" i="1" dirty="0" err="1">
                <a:solidFill>
                  <a:srgbClr val="000000"/>
                </a:solidFill>
              </a:rPr>
              <a:t>lui</a:t>
            </a:r>
            <a:r>
              <a:rPr lang="en-US" altLang="it-IT" sz="1600" i="1" dirty="0">
                <a:solidFill>
                  <a:srgbClr val="000000"/>
                </a:solidFill>
              </a:rPr>
              <a:t> non </a:t>
            </a:r>
            <a:r>
              <a:rPr lang="en-US" altLang="it-IT" sz="1600" i="1" dirty="0" err="1">
                <a:solidFill>
                  <a:srgbClr val="000000"/>
                </a:solidFill>
              </a:rPr>
              <a:t>dirette</a:t>
            </a:r>
            <a:r>
              <a:rPr lang="en-US" altLang="it-IT" sz="1600" i="1" dirty="0">
                <a:solidFill>
                  <a:srgbClr val="000000"/>
                </a:solidFill>
              </a:rPr>
              <a:t>, </a:t>
            </a:r>
            <a:r>
              <a:rPr lang="en-US" altLang="it-IT" sz="1600" i="1" dirty="0" err="1">
                <a:solidFill>
                  <a:srgbClr val="000000"/>
                </a:solidFill>
              </a:rPr>
              <a:t>ovvero</a:t>
            </a:r>
            <a:r>
              <a:rPr lang="en-US" altLang="it-IT" sz="1600" i="1" dirty="0">
                <a:solidFill>
                  <a:srgbClr val="000000"/>
                </a:solidFill>
              </a:rPr>
              <a:t> le </a:t>
            </a:r>
            <a:r>
              <a:rPr lang="en-US" altLang="it-IT" sz="1600" i="1" dirty="0" err="1">
                <a:solidFill>
                  <a:srgbClr val="000000"/>
                </a:solidFill>
              </a:rPr>
              <a:t>interrompe</a:t>
            </a:r>
            <a:r>
              <a:rPr lang="en-US" altLang="it-IT" sz="1600" i="1" dirty="0">
                <a:solidFill>
                  <a:srgbClr val="000000"/>
                </a:solidFill>
              </a:rPr>
              <a:t> o le </a:t>
            </a:r>
            <a:r>
              <a:rPr lang="en-US" altLang="it-IT" sz="1600" i="1" dirty="0" err="1">
                <a:solidFill>
                  <a:srgbClr val="000000"/>
                </a:solidFill>
              </a:rPr>
              <a:t>impedisce</a:t>
            </a:r>
            <a:r>
              <a:rPr lang="en-US" altLang="it-IT" sz="1600" i="1" dirty="0">
                <a:solidFill>
                  <a:srgbClr val="000000"/>
                </a:solidFill>
              </a:rPr>
              <a:t> è </a:t>
            </a:r>
            <a:r>
              <a:rPr lang="en-US" altLang="it-IT" sz="1600" i="1" dirty="0" err="1">
                <a:solidFill>
                  <a:srgbClr val="000000"/>
                </a:solidFill>
              </a:rPr>
              <a:t>punito</a:t>
            </a:r>
            <a:r>
              <a:rPr lang="en-US" altLang="it-IT" sz="1600" i="1" dirty="0">
                <a:solidFill>
                  <a:srgbClr val="000000"/>
                </a:solidFill>
              </a:rPr>
              <a:t> con la </a:t>
            </a:r>
            <a:r>
              <a:rPr lang="en-US" altLang="it-IT" sz="1600" i="1" dirty="0" err="1">
                <a:solidFill>
                  <a:srgbClr val="000000"/>
                </a:solidFill>
              </a:rPr>
              <a:t>reclusione</a:t>
            </a:r>
            <a:r>
              <a:rPr lang="en-US" altLang="it-IT" sz="1600" i="1" dirty="0">
                <a:solidFill>
                  <a:srgbClr val="000000"/>
                </a:solidFill>
              </a:rPr>
              <a:t> da sei </a:t>
            </a:r>
            <a:r>
              <a:rPr lang="en-US" altLang="it-IT" sz="1600" i="1" dirty="0" err="1">
                <a:solidFill>
                  <a:srgbClr val="000000"/>
                </a:solidFill>
              </a:rPr>
              <a:t>mesi</a:t>
            </a:r>
            <a:r>
              <a:rPr lang="en-US" altLang="it-IT" sz="1600" i="1" dirty="0">
                <a:solidFill>
                  <a:srgbClr val="000000"/>
                </a:solidFill>
              </a:rPr>
              <a:t> a quattro anni.</a:t>
            </a:r>
          </a:p>
          <a:p>
            <a:pPr marL="0"/>
            <a:r>
              <a:rPr lang="en-US" altLang="it-IT" sz="1600" i="1" dirty="0">
                <a:solidFill>
                  <a:srgbClr val="000000"/>
                </a:solidFill>
              </a:rPr>
              <a:t>[..</a:t>
            </a:r>
            <a:r>
              <a:rPr lang="en-US" altLang="it-IT" sz="1600" i="1" dirty="0" err="1">
                <a:solidFill>
                  <a:srgbClr val="000000"/>
                </a:solidFill>
              </a:rPr>
              <a:t>omissis</a:t>
            </a:r>
            <a:r>
              <a:rPr lang="en-US" altLang="it-IT" sz="1600" i="1" dirty="0">
                <a:solidFill>
                  <a:srgbClr val="000000"/>
                </a:solidFill>
              </a:rPr>
              <a:t>..] </a:t>
            </a:r>
          </a:p>
          <a:p>
            <a:pPr marL="0"/>
            <a:r>
              <a:rPr lang="en-US" altLang="it-IT" sz="1600" i="1" dirty="0" err="1">
                <a:solidFill>
                  <a:srgbClr val="000000"/>
                </a:solidFill>
              </a:rPr>
              <a:t>Qualora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i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fatti</a:t>
            </a:r>
            <a:r>
              <a:rPr lang="en-US" altLang="it-IT" sz="1600" i="1" dirty="0">
                <a:solidFill>
                  <a:srgbClr val="000000"/>
                </a:solidFill>
              </a:rPr>
              <a:t> di cui ai </a:t>
            </a:r>
            <a:r>
              <a:rPr lang="en-US" altLang="it-IT" sz="1600" i="1" dirty="0" err="1">
                <a:solidFill>
                  <a:srgbClr val="000000"/>
                </a:solidFill>
              </a:rPr>
              <a:t>commi</a:t>
            </a:r>
            <a:r>
              <a:rPr lang="en-US" altLang="it-IT" sz="1600" i="1" dirty="0">
                <a:solidFill>
                  <a:srgbClr val="000000"/>
                </a:solidFill>
              </a:rPr>
              <a:t> primo e secondo </a:t>
            </a:r>
            <a:r>
              <a:rPr lang="en-US" altLang="it-IT" sz="1600" i="1" dirty="0" err="1">
                <a:solidFill>
                  <a:srgbClr val="000000"/>
                </a:solidFill>
              </a:rPr>
              <a:t>riguardino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sistemi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informatici</a:t>
            </a:r>
            <a:r>
              <a:rPr lang="en-US" altLang="it-IT" sz="1600" i="1" dirty="0">
                <a:solidFill>
                  <a:srgbClr val="000000"/>
                </a:solidFill>
              </a:rPr>
              <a:t> o </a:t>
            </a:r>
            <a:r>
              <a:rPr lang="en-US" altLang="it-IT" sz="1600" i="1" dirty="0" err="1">
                <a:solidFill>
                  <a:srgbClr val="000000"/>
                </a:solidFill>
              </a:rPr>
              <a:t>telematici</a:t>
            </a:r>
            <a:r>
              <a:rPr lang="en-US" altLang="it-IT" sz="1600" i="1" dirty="0">
                <a:solidFill>
                  <a:srgbClr val="000000"/>
                </a:solidFill>
              </a:rPr>
              <a:t> di interesse </a:t>
            </a:r>
            <a:r>
              <a:rPr lang="en-US" altLang="it-IT" sz="1600" i="1" dirty="0" err="1">
                <a:solidFill>
                  <a:srgbClr val="000000"/>
                </a:solidFill>
              </a:rPr>
              <a:t>militare</a:t>
            </a:r>
            <a:r>
              <a:rPr lang="en-US" altLang="it-IT" sz="1600" i="1" dirty="0">
                <a:solidFill>
                  <a:srgbClr val="000000"/>
                </a:solidFill>
              </a:rPr>
              <a:t> o </a:t>
            </a:r>
            <a:r>
              <a:rPr lang="en-US" altLang="it-IT" sz="1600" i="1" dirty="0" err="1">
                <a:solidFill>
                  <a:srgbClr val="000000"/>
                </a:solidFill>
              </a:rPr>
              <a:t>relativi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all’ordine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pubblico</a:t>
            </a:r>
            <a:r>
              <a:rPr lang="en-US" altLang="it-IT" sz="1600" i="1" dirty="0">
                <a:solidFill>
                  <a:srgbClr val="000000"/>
                </a:solidFill>
              </a:rPr>
              <a:t> o </a:t>
            </a:r>
            <a:r>
              <a:rPr lang="en-US" altLang="it-IT" sz="1600" i="1" dirty="0" err="1">
                <a:solidFill>
                  <a:srgbClr val="000000"/>
                </a:solidFill>
              </a:rPr>
              <a:t>alla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sicurezza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pubblica</a:t>
            </a:r>
            <a:r>
              <a:rPr lang="en-US" altLang="it-IT" sz="1600" i="1" dirty="0">
                <a:solidFill>
                  <a:srgbClr val="000000"/>
                </a:solidFill>
              </a:rPr>
              <a:t> o </a:t>
            </a:r>
            <a:r>
              <a:rPr lang="en-US" altLang="it-IT" sz="1600" i="1" dirty="0" err="1">
                <a:solidFill>
                  <a:srgbClr val="000000"/>
                </a:solidFill>
              </a:rPr>
              <a:t>alla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sanità</a:t>
            </a:r>
            <a:r>
              <a:rPr lang="en-US" altLang="it-IT" sz="1600" i="1" dirty="0">
                <a:solidFill>
                  <a:srgbClr val="000000"/>
                </a:solidFill>
              </a:rPr>
              <a:t> o </a:t>
            </a:r>
            <a:r>
              <a:rPr lang="en-US" altLang="it-IT" sz="1600" i="1" dirty="0" err="1">
                <a:solidFill>
                  <a:srgbClr val="000000"/>
                </a:solidFill>
              </a:rPr>
              <a:t>alla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protezione</a:t>
            </a:r>
            <a:r>
              <a:rPr lang="en-US" altLang="it-IT" sz="1600" i="1" dirty="0">
                <a:solidFill>
                  <a:srgbClr val="000000"/>
                </a:solidFill>
              </a:rPr>
              <a:t> civile o </a:t>
            </a:r>
            <a:r>
              <a:rPr lang="en-US" altLang="it-IT" sz="1600" i="1" dirty="0" err="1">
                <a:solidFill>
                  <a:srgbClr val="000000"/>
                </a:solidFill>
              </a:rPr>
              <a:t>comunque</a:t>
            </a:r>
            <a:r>
              <a:rPr lang="en-US" altLang="it-IT" sz="1600" i="1" dirty="0">
                <a:solidFill>
                  <a:srgbClr val="000000"/>
                </a:solidFill>
              </a:rPr>
              <a:t> di interesse </a:t>
            </a:r>
            <a:r>
              <a:rPr lang="en-US" altLang="it-IT" sz="1600" i="1" dirty="0" err="1">
                <a:solidFill>
                  <a:srgbClr val="000000"/>
                </a:solidFill>
              </a:rPr>
              <a:t>pubblico</a:t>
            </a:r>
            <a:r>
              <a:rPr lang="en-US" altLang="it-IT" sz="1600" i="1" dirty="0">
                <a:solidFill>
                  <a:srgbClr val="000000"/>
                </a:solidFill>
              </a:rPr>
              <a:t>, la </a:t>
            </a:r>
            <a:r>
              <a:rPr lang="en-US" altLang="it-IT" sz="1600" i="1" dirty="0" err="1">
                <a:solidFill>
                  <a:srgbClr val="000000"/>
                </a:solidFill>
              </a:rPr>
              <a:t>pena</a:t>
            </a:r>
            <a:r>
              <a:rPr lang="en-US" altLang="it-IT" sz="1600" i="1" dirty="0">
                <a:solidFill>
                  <a:srgbClr val="000000"/>
                </a:solidFill>
              </a:rPr>
              <a:t> è, </a:t>
            </a:r>
            <a:r>
              <a:rPr lang="en-US" altLang="it-IT" sz="1600" i="1" dirty="0" err="1">
                <a:solidFill>
                  <a:srgbClr val="000000"/>
                </a:solidFill>
              </a:rPr>
              <a:t>rispettivamente</a:t>
            </a:r>
            <a:r>
              <a:rPr lang="en-US" altLang="it-IT" sz="1600" i="1" dirty="0">
                <a:solidFill>
                  <a:srgbClr val="000000"/>
                </a:solidFill>
              </a:rPr>
              <a:t>, </a:t>
            </a:r>
            <a:r>
              <a:rPr lang="en-US" altLang="it-IT" sz="1600" i="1" dirty="0" err="1">
                <a:solidFill>
                  <a:srgbClr val="000000"/>
                </a:solidFill>
              </a:rPr>
              <a:t>della</a:t>
            </a:r>
            <a:r>
              <a:rPr lang="en-US" altLang="it-IT" sz="1600" i="1" dirty="0">
                <a:solidFill>
                  <a:srgbClr val="000000"/>
                </a:solidFill>
              </a:rPr>
              <a:t> </a:t>
            </a:r>
            <a:r>
              <a:rPr lang="en-US" altLang="it-IT" sz="1600" i="1" dirty="0" err="1">
                <a:solidFill>
                  <a:srgbClr val="000000"/>
                </a:solidFill>
              </a:rPr>
              <a:t>reclusione</a:t>
            </a:r>
            <a:r>
              <a:rPr lang="en-US" altLang="it-IT" sz="1600" i="1" dirty="0">
                <a:solidFill>
                  <a:srgbClr val="000000"/>
                </a:solidFill>
              </a:rPr>
              <a:t> da uno a cinque anni e da </a:t>
            </a:r>
            <a:r>
              <a:rPr lang="en-US" altLang="it-IT" sz="1600" b="1" i="1" dirty="0" err="1">
                <a:solidFill>
                  <a:srgbClr val="000000"/>
                </a:solidFill>
              </a:rPr>
              <a:t>tre</a:t>
            </a:r>
            <a:r>
              <a:rPr lang="en-US" altLang="it-IT" sz="1600" b="1" i="1" dirty="0">
                <a:solidFill>
                  <a:srgbClr val="000000"/>
                </a:solidFill>
              </a:rPr>
              <a:t> a otto anni.</a:t>
            </a:r>
            <a:endParaRPr lang="en-US" altLang="it-IT" sz="1600" dirty="0">
              <a:solidFill>
                <a:srgbClr val="000000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D85FCD-4C51-4C47-B9C7-8A1DEB1C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658475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 Introduction</a:t>
            </a:r>
          </a:p>
        </p:txBody>
      </p:sp>
      <p:sp>
        <p:nvSpPr>
          <p:cNvPr id="23557" name="Segnaposto numero diapositiva 5">
            <a:extLst>
              <a:ext uri="{FF2B5EF4-FFF2-40B4-BE49-F238E27FC236}">
                <a16:creationId xmlns:a16="http://schemas.microsoft.com/office/drawing/2014/main" id="{AF49E3A0-19C7-459F-A2DC-790DB27E8F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825930" y="6223702"/>
            <a:ext cx="570728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it-IT" sz="1000">
                <a:solidFill>
                  <a:srgbClr val="898989"/>
                </a:solidFill>
                <a:latin typeface="+mn-lt"/>
              </a:rPr>
              <a:t>1-</a:t>
            </a:r>
            <a:fld id="{F6F7AAE1-362C-46CB-A394-5962A8DE4D8F}" type="slidenum">
              <a:rPr lang="en-US" altLang="it-IT" sz="1000">
                <a:solidFill>
                  <a:srgbClr val="898989"/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altLang="it-IT" sz="1000">
              <a:solidFill>
                <a:srgbClr val="898989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tite colorate su sfondo nero">
            <a:extLst>
              <a:ext uri="{FF2B5EF4-FFF2-40B4-BE49-F238E27FC236}">
                <a16:creationId xmlns:a16="http://schemas.microsoft.com/office/drawing/2014/main" id="{1F653CDF-E472-4788-89F3-2B84CF98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1" r="23010" b="157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217B8-36B1-48E8-850F-432FF5D58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Vocabolario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DA05-09C1-4D6B-A6EC-440396CBD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391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2FF92F1-867A-4EB2-BD9D-1E956C1E36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it-IT" sz="3600"/>
              <a:t>Cos’è Internet: le parole chiave</a:t>
            </a:r>
            <a:endParaRPr lang="en-US" altLang="it-IT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196459A-BE86-4962-866B-914414575CB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26547" y="1322023"/>
            <a:ext cx="5389626" cy="5045075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it-IT" sz="2400" dirty="0" err="1"/>
              <a:t>Milioni</a:t>
            </a:r>
            <a:r>
              <a:rPr lang="en-US" altLang="it-IT" sz="2400" dirty="0"/>
              <a:t> di </a:t>
            </a:r>
            <a:r>
              <a:rPr lang="en-US" altLang="it-IT" sz="2400" dirty="0" err="1"/>
              <a:t>sistemi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interconnessi</a:t>
            </a:r>
            <a:r>
              <a:rPr lang="en-US" altLang="it-IT" sz="2400" dirty="0"/>
              <a:t>: </a:t>
            </a:r>
            <a:r>
              <a:rPr lang="en-US" altLang="it-IT" sz="2400" b="1" i="1" dirty="0">
                <a:solidFill>
                  <a:schemeClr val="accent2"/>
                </a:solidFill>
              </a:rPr>
              <a:t>hosts</a:t>
            </a:r>
            <a:r>
              <a:rPr lang="en-US" altLang="it-IT" sz="2400" i="1" dirty="0">
                <a:solidFill>
                  <a:srgbClr val="FF0000"/>
                </a:solidFill>
              </a:rPr>
              <a:t> = end systems, endpoints, the “Edge”</a:t>
            </a:r>
            <a:r>
              <a:rPr lang="en-US" altLang="it-IT" sz="2400" dirty="0">
                <a:solidFill>
                  <a:srgbClr val="FF0000"/>
                </a:solidFill>
              </a:rPr>
              <a:t> </a:t>
            </a:r>
            <a:endParaRPr lang="en-US" altLang="it-IT" sz="2400" dirty="0"/>
          </a:p>
          <a:p>
            <a:pPr eaLnBrk="1" hangingPunct="1"/>
            <a:r>
              <a:rPr lang="en-US" altLang="it-IT" sz="2400" i="1" dirty="0">
                <a:solidFill>
                  <a:srgbClr val="FF0000"/>
                </a:solidFill>
              </a:rPr>
              <a:t>Una </a:t>
            </a:r>
            <a:r>
              <a:rPr lang="en-US" altLang="it-IT" sz="2400" i="1" dirty="0" err="1">
                <a:solidFill>
                  <a:srgbClr val="FF0000"/>
                </a:solidFill>
              </a:rPr>
              <a:t>ragnatela</a:t>
            </a:r>
            <a:r>
              <a:rPr lang="en-US" altLang="it-IT" sz="2400" i="1" dirty="0">
                <a:solidFill>
                  <a:srgbClr val="FF0000"/>
                </a:solidFill>
              </a:rPr>
              <a:t> di </a:t>
            </a:r>
            <a:r>
              <a:rPr lang="en-US" altLang="it-IT" sz="2400" i="1" dirty="0" err="1">
                <a:solidFill>
                  <a:srgbClr val="FF0000"/>
                </a:solidFill>
              </a:rPr>
              <a:t>collegamenti</a:t>
            </a:r>
            <a:r>
              <a:rPr lang="en-US" altLang="it-IT" sz="2400" i="1" dirty="0">
                <a:solidFill>
                  <a:srgbClr val="FF0000"/>
                </a:solidFill>
              </a:rPr>
              <a:t> (link)</a:t>
            </a:r>
            <a:endParaRPr lang="en-US" altLang="it-IT" sz="2400" dirty="0"/>
          </a:p>
          <a:p>
            <a:pPr lvl="1" eaLnBrk="1" hangingPunct="1"/>
            <a:r>
              <a:rPr lang="en-US" altLang="it-IT" sz="2000" dirty="0" err="1"/>
              <a:t>fibra</a:t>
            </a:r>
            <a:r>
              <a:rPr lang="en-US" altLang="it-IT" sz="2000" dirty="0"/>
              <a:t>, </a:t>
            </a:r>
            <a:r>
              <a:rPr lang="en-US" altLang="it-IT" sz="2000" dirty="0" err="1"/>
              <a:t>rame</a:t>
            </a:r>
            <a:r>
              <a:rPr lang="en-US" altLang="it-IT" sz="2000" dirty="0"/>
              <a:t>, radio, satellite</a:t>
            </a:r>
          </a:p>
          <a:p>
            <a:pPr lvl="1" eaLnBrk="1" hangingPunct="1"/>
            <a:r>
              <a:rPr lang="en-US" altLang="it-IT" sz="2000" dirty="0" err="1"/>
              <a:t>Velocità</a:t>
            </a:r>
            <a:r>
              <a:rPr lang="en-US" altLang="it-IT" sz="2000" dirty="0"/>
              <a:t> di </a:t>
            </a:r>
            <a:r>
              <a:rPr lang="en-US" altLang="it-IT" sz="2000" dirty="0" err="1"/>
              <a:t>trasmissione</a:t>
            </a:r>
            <a:r>
              <a:rPr lang="en-US" altLang="it-IT" sz="2000" dirty="0"/>
              <a:t> = </a:t>
            </a:r>
            <a:r>
              <a:rPr lang="en-US" altLang="it-IT" sz="2000" b="1" i="1" dirty="0" err="1">
                <a:solidFill>
                  <a:schemeClr val="accent2"/>
                </a:solidFill>
              </a:rPr>
              <a:t>banda</a:t>
            </a:r>
            <a:r>
              <a:rPr lang="en-US" altLang="it-IT" sz="2000" b="1" i="1" dirty="0">
                <a:solidFill>
                  <a:schemeClr val="accent2"/>
                </a:solidFill>
              </a:rPr>
              <a:t>, throughput</a:t>
            </a:r>
            <a:endParaRPr lang="en-US" altLang="it-IT" sz="2000" dirty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it-IT" sz="2400" b="1" i="1" dirty="0">
                <a:solidFill>
                  <a:srgbClr val="FF0000"/>
                </a:solidFill>
              </a:rPr>
              <a:t>router</a:t>
            </a:r>
            <a:r>
              <a:rPr lang="en-US" altLang="it-IT" sz="2400" i="1" dirty="0">
                <a:solidFill>
                  <a:srgbClr val="FF0000"/>
                </a:solidFill>
              </a:rPr>
              <a:t>: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instradano</a:t>
            </a:r>
            <a:r>
              <a:rPr lang="en-US" altLang="it-IT" sz="2400" dirty="0"/>
              <a:t> </a:t>
            </a:r>
            <a:r>
              <a:rPr lang="en-US" altLang="it-IT" sz="2400" dirty="0" err="1"/>
              <a:t>i</a:t>
            </a:r>
            <a:r>
              <a:rPr lang="en-US" altLang="it-IT" sz="2400" dirty="0"/>
              <a:t> </a:t>
            </a:r>
            <a:r>
              <a:rPr lang="en-US" altLang="it-IT" sz="2400" b="1" dirty="0" err="1">
                <a:solidFill>
                  <a:schemeClr val="accent2"/>
                </a:solidFill>
              </a:rPr>
              <a:t>pacchetti</a:t>
            </a:r>
            <a:r>
              <a:rPr lang="en-US" altLang="it-IT" sz="2400" dirty="0"/>
              <a:t> (</a:t>
            </a:r>
            <a:r>
              <a:rPr lang="en-US" altLang="it-IT" sz="2400" dirty="0" err="1"/>
              <a:t>blocchi</a:t>
            </a:r>
            <a:r>
              <a:rPr lang="en-US" altLang="it-IT" sz="2400" dirty="0"/>
              <a:t> di </a:t>
            </a:r>
            <a:r>
              <a:rPr lang="en-US" altLang="it-IT" sz="2400" dirty="0" err="1"/>
              <a:t>dati</a:t>
            </a:r>
            <a:r>
              <a:rPr lang="en-US" altLang="it-IT" sz="2400" dirty="0"/>
              <a:t>): the “Core”</a:t>
            </a:r>
          </a:p>
          <a:p>
            <a:pPr eaLnBrk="1" hangingPunct="1"/>
            <a:endParaRPr lang="en-US" altLang="it-IT" sz="2400" dirty="0"/>
          </a:p>
        </p:txBody>
      </p:sp>
      <p:sp>
        <p:nvSpPr>
          <p:cNvPr id="259" name="Segnaposto piè di pagina 5">
            <a:extLst>
              <a:ext uri="{FF2B5EF4-FFF2-40B4-BE49-F238E27FC236}">
                <a16:creationId xmlns:a16="http://schemas.microsoft.com/office/drawing/2014/main" id="{ED8B1269-5552-4D13-8F27-93A356A34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25605" name="Segnaposto numero diapositiva 6">
            <a:extLst>
              <a:ext uri="{FF2B5EF4-FFF2-40B4-BE49-F238E27FC236}">
                <a16:creationId xmlns:a16="http://schemas.microsoft.com/office/drawing/2014/main" id="{DD87BB33-E556-4586-A5D3-931AB420C7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defRPr/>
            </a:pPr>
            <a:r>
              <a:rPr lang="en-US" altLang="it-IT" sz="1400">
                <a:latin typeface="+mn-lt"/>
                <a:cs typeface="Arial" panose="020B0604020202020204" pitchFamily="34" charset="0"/>
              </a:rPr>
              <a:t>1-</a:t>
            </a:r>
            <a:fld id="{3664D078-D755-429F-BEB9-77D0DEE1DA99}" type="slidenum">
              <a:rPr lang="en-US" altLang="it-IT" sz="1400">
                <a:latin typeface="+mn-lt"/>
                <a:cs typeface="Arial" panose="020B0604020202020204" pitchFamily="34" charset="0"/>
              </a:rPr>
              <a:pPr eaLnBrk="0" hangingPunct="0">
                <a:defRPr/>
              </a:pPr>
              <a:t>8</a:t>
            </a:fld>
            <a:endParaRPr lang="en-US" altLang="it-IT" sz="1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B7689-2FDD-D22B-BB07-88797A03DCC4}"/>
              </a:ext>
            </a:extLst>
          </p:cNvPr>
          <p:cNvSpPr txBox="1"/>
          <p:nvPr/>
        </p:nvSpPr>
        <p:spPr>
          <a:xfrm>
            <a:off x="8813429" y="3229090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Internet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66C71-4B75-7D6B-898D-3BF6263CAAA4}"/>
              </a:ext>
            </a:extLst>
          </p:cNvPr>
          <p:cNvSpPr/>
          <p:nvPr/>
        </p:nvSpPr>
        <p:spPr>
          <a:xfrm>
            <a:off x="8873292" y="3276007"/>
            <a:ext cx="1558255" cy="53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77BD7D-EF3C-78AA-6596-4BEF10A5FF0D}"/>
              </a:ext>
            </a:extLst>
          </p:cNvPr>
          <p:cNvGrpSpPr/>
          <p:nvPr/>
        </p:nvGrpSpPr>
        <p:grpSpPr>
          <a:xfrm>
            <a:off x="6828340" y="1237941"/>
            <a:ext cx="4525460" cy="4859961"/>
            <a:chOff x="7268561" y="1458365"/>
            <a:chExt cx="4525460" cy="4859961"/>
          </a:xfrm>
        </p:grpSpPr>
        <p:sp>
          <p:nvSpPr>
            <p:cNvPr id="5" name="Freeform 370">
              <a:extLst>
                <a:ext uri="{FF2B5EF4-FFF2-40B4-BE49-F238E27FC236}">
                  <a16:creationId xmlns:a16="http://schemas.microsoft.com/office/drawing/2014/main" id="{B66A33D7-3714-A2EB-E82C-61F412B71BA4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417">
              <a:extLst>
                <a:ext uri="{FF2B5EF4-FFF2-40B4-BE49-F238E27FC236}">
                  <a16:creationId xmlns:a16="http://schemas.microsoft.com/office/drawing/2014/main" id="{47BBD2D8-7DD5-B406-58F4-F13BDC5C7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" name="Group 418">
              <a:extLst>
                <a:ext uri="{FF2B5EF4-FFF2-40B4-BE49-F238E27FC236}">
                  <a16:creationId xmlns:a16="http://schemas.microsoft.com/office/drawing/2014/main" id="{AF7C78E1-5689-85F6-9F37-EB4C8617E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7" name="Rectangle 419">
                <a:extLst>
                  <a:ext uri="{FF2B5EF4-FFF2-40B4-BE49-F238E27FC236}">
                    <a16:creationId xmlns:a16="http://schemas.microsoft.com/office/drawing/2014/main" id="{C0945C75-1CF8-3571-0BDF-780EF7D89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AutoShape 420">
                <a:extLst>
                  <a:ext uri="{FF2B5EF4-FFF2-40B4-BE49-F238E27FC236}">
                    <a16:creationId xmlns:a16="http://schemas.microsoft.com/office/drawing/2014/main" id="{E1137D16-E9B1-7473-D47E-9C6B7F2AF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" name="Freeform 427">
              <a:extLst>
                <a:ext uri="{FF2B5EF4-FFF2-40B4-BE49-F238E27FC236}">
                  <a16:creationId xmlns:a16="http://schemas.microsoft.com/office/drawing/2014/main" id="{195D99BB-658E-15A7-6E29-205A67BA0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 Box 580">
              <a:extLst>
                <a:ext uri="{FF2B5EF4-FFF2-40B4-BE49-F238E27FC236}">
                  <a16:creationId xmlns:a16="http://schemas.microsoft.com/office/drawing/2014/main" id="{3A63F5BA-B5C3-8D3B-0D96-E4A8352AE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mobile network</a:t>
              </a:r>
            </a:p>
          </p:txBody>
        </p:sp>
        <p:sp>
          <p:nvSpPr>
            <p:cNvPr id="10" name="Text Box 580">
              <a:extLst>
                <a:ext uri="{FF2B5EF4-FFF2-40B4-BE49-F238E27FC236}">
                  <a16:creationId xmlns:a16="http://schemas.microsoft.com/office/drawing/2014/main" id="{108756D5-C62F-7A9E-ACF0-636460FE7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home network</a:t>
              </a:r>
            </a:p>
          </p:txBody>
        </p:sp>
        <p:sp>
          <p:nvSpPr>
            <p:cNvPr id="11" name="Text Box 580">
              <a:extLst>
                <a:ext uri="{FF2B5EF4-FFF2-40B4-BE49-F238E27FC236}">
                  <a16:creationId xmlns:a16="http://schemas.microsoft.com/office/drawing/2014/main" id="{52662FDE-4540-9E92-3F3E-004C0D869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          network</a:t>
              </a:r>
            </a:p>
          </p:txBody>
        </p:sp>
        <p:sp>
          <p:nvSpPr>
            <p:cNvPr id="12" name="Freeform 371">
              <a:extLst>
                <a:ext uri="{FF2B5EF4-FFF2-40B4-BE49-F238E27FC236}">
                  <a16:creationId xmlns:a16="http://schemas.microsoft.com/office/drawing/2014/main" id="{CE931998-EB9C-06C1-5ABF-F04F1E28D5B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976F2A5-7DC5-0998-5CF9-703746698C32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29" name="Freeform 381">
                <a:extLst>
                  <a:ext uri="{FF2B5EF4-FFF2-40B4-BE49-F238E27FC236}">
                    <a16:creationId xmlns:a16="http://schemas.microsoft.com/office/drawing/2014/main" id="{4B5F0488-CF56-C180-B35B-ACC6575B88E1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 382">
                <a:extLst>
                  <a:ext uri="{FF2B5EF4-FFF2-40B4-BE49-F238E27FC236}">
                    <a16:creationId xmlns:a16="http://schemas.microsoft.com/office/drawing/2014/main" id="{28182176-A45E-7C27-CEDD-F7A438D46900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8151462-9665-02B2-9A50-75238CE1FB1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AF7F15-2D5B-6F38-8F08-BD782B54C415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FEEB244-54B6-60CC-5714-EE717AA6A0EF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2DF59AD-03BB-8C67-1F4E-6EF1F9449586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57FEFB5-3C65-A874-B6B5-BAF1AEB9AB0F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613AFD7-071D-A013-A4DB-CCD731FD53B0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4F61D9-7C75-124D-1FD9-023A8AB8D138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21" name="Freeform 398">
                <a:extLst>
                  <a:ext uri="{FF2B5EF4-FFF2-40B4-BE49-F238E27FC236}">
                    <a16:creationId xmlns:a16="http://schemas.microsoft.com/office/drawing/2014/main" id="{98D67A99-B5F1-F491-BC91-9AEC28DC4AE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 399">
                <a:extLst>
                  <a:ext uri="{FF2B5EF4-FFF2-40B4-BE49-F238E27FC236}">
                    <a16:creationId xmlns:a16="http://schemas.microsoft.com/office/drawing/2014/main" id="{814B6733-DE82-3EE1-B9B2-43135FA304FB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8E21791-C7BF-3AD0-5C02-BCA8FBF17E51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91EE9BC-E1BC-5DA1-10FB-4DFFABAD71C6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6E9B66B-F83A-9C08-1DFE-F0233AB62C76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BFCF587-9066-A060-67A9-71155E67485F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B9BBCF-E088-90B6-778B-8A16FE624ED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45F1204-8275-3069-BD70-FDB067F028E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Freeform 561">
              <a:extLst>
                <a:ext uri="{FF2B5EF4-FFF2-40B4-BE49-F238E27FC236}">
                  <a16:creationId xmlns:a16="http://schemas.microsoft.com/office/drawing/2014/main" id="{2CA365AC-FD88-F433-80AB-4488777D2420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1F1B05-9A15-B5E0-8A8A-1EC30ADC5CEC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national or global ISP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C59C34-C6F2-5807-F6E6-5C66D91B58C2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94F41D-B0C5-87B4-8FD1-91E84944CEFA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local or regional ISP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EBCD4A-4613-DAD6-7098-99258C06B8EF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6184BC-B2AD-78D4-D4A7-B0A2BFABDF1F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network</a:t>
              </a:r>
              <a:endParaRPr lang="en-US" sz="10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9AE215-8B0A-021C-45A3-24A187909039}"/>
              </a:ext>
            </a:extLst>
          </p:cNvPr>
          <p:cNvGrpSpPr/>
          <p:nvPr/>
        </p:nvGrpSpPr>
        <p:grpSpPr>
          <a:xfrm>
            <a:off x="7185228" y="1876805"/>
            <a:ext cx="3578867" cy="3640283"/>
            <a:chOff x="7562238" y="2127325"/>
            <a:chExt cx="3578867" cy="364028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C5B1C58-6D5D-B1E7-8F14-3843658A20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CC301D-06DB-BA42-1AA3-8BC92989EC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9EEEAF8-C832-D2A5-CCCB-2EB3792354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61263F9-A946-FD65-B4CA-4BF85DE5B2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F2E5C04-0984-2693-5100-0E61D06D15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1594CC-7BE6-C59F-5F85-43F8F0421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480C23-0E25-7EF6-B630-F6E371F2C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D74D846-CF7A-AF9F-BC82-EC457D0A56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0EC856-F108-F847-D869-E2D1F28170CD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089DA5-E290-9B95-4F40-F9DC164FBB18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A78A7AA-D6A0-4A72-30CE-F568F4A43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170342D-026A-FD99-E7EA-08F351298926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8900BB1-9B07-AEBE-AC89-EDC0581CF5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57" name="Line 428">
                  <a:extLst>
                    <a:ext uri="{FF2B5EF4-FFF2-40B4-BE49-F238E27FC236}">
                      <a16:creationId xmlns:a16="http://schemas.microsoft.com/office/drawing/2014/main" id="{BB5FC281-7090-052D-BD17-53E911E3F4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" name="Line 430">
                  <a:extLst>
                    <a:ext uri="{FF2B5EF4-FFF2-40B4-BE49-F238E27FC236}">
                      <a16:creationId xmlns:a16="http://schemas.microsoft.com/office/drawing/2014/main" id="{28CADF0C-7EBB-2DC9-6FFE-63A9B62F11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" name="Line 431">
                  <a:extLst>
                    <a:ext uri="{FF2B5EF4-FFF2-40B4-BE49-F238E27FC236}">
                      <a16:creationId xmlns:a16="http://schemas.microsoft.com/office/drawing/2014/main" id="{42864B44-F397-64D2-DBE2-109CFAB325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0" name="Line 432">
                  <a:extLst>
                    <a:ext uri="{FF2B5EF4-FFF2-40B4-BE49-F238E27FC236}">
                      <a16:creationId xmlns:a16="http://schemas.microsoft.com/office/drawing/2014/main" id="{AC9E7B26-2949-2482-438F-B40825ADE9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1" name="Line 433">
                  <a:extLst>
                    <a:ext uri="{FF2B5EF4-FFF2-40B4-BE49-F238E27FC236}">
                      <a16:creationId xmlns:a16="http://schemas.microsoft.com/office/drawing/2014/main" id="{64D8C2D2-2064-15A9-0F0E-83B31CA46B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2" name="Line 435">
                  <a:extLst>
                    <a:ext uri="{FF2B5EF4-FFF2-40B4-BE49-F238E27FC236}">
                      <a16:creationId xmlns:a16="http://schemas.microsoft.com/office/drawing/2014/main" id="{E5D1AF42-C94B-5955-6B1B-01201D6324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" name="Line 436">
                  <a:extLst>
                    <a:ext uri="{FF2B5EF4-FFF2-40B4-BE49-F238E27FC236}">
                      <a16:creationId xmlns:a16="http://schemas.microsoft.com/office/drawing/2014/main" id="{2D70DEC1-7953-D50A-CE90-29897D3959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600" name="Line 439">
                  <a:extLst>
                    <a:ext uri="{FF2B5EF4-FFF2-40B4-BE49-F238E27FC236}">
                      <a16:creationId xmlns:a16="http://schemas.microsoft.com/office/drawing/2014/main" id="{3E607F78-5AC1-67AC-BF79-6BE78E4D4D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601" name="Line 440">
                  <a:extLst>
                    <a:ext uri="{FF2B5EF4-FFF2-40B4-BE49-F238E27FC236}">
                      <a16:creationId xmlns:a16="http://schemas.microsoft.com/office/drawing/2014/main" id="{1834EE9E-4715-54C8-92C2-6E3C3C9D4F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604" name="Line 441">
                  <a:extLst>
                    <a:ext uri="{FF2B5EF4-FFF2-40B4-BE49-F238E27FC236}">
                      <a16:creationId xmlns:a16="http://schemas.microsoft.com/office/drawing/2014/main" id="{484E9CE4-F879-2EE5-472C-39C849173D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6" name="Line 443">
                  <a:extLst>
                    <a:ext uri="{FF2B5EF4-FFF2-40B4-BE49-F238E27FC236}">
                      <a16:creationId xmlns:a16="http://schemas.microsoft.com/office/drawing/2014/main" id="{0BAEDBD1-EE2B-EF07-7A4D-915656AC5D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7" name="Line 449">
                  <a:extLst>
                    <a:ext uri="{FF2B5EF4-FFF2-40B4-BE49-F238E27FC236}">
                      <a16:creationId xmlns:a16="http://schemas.microsoft.com/office/drawing/2014/main" id="{57DA59DC-AA3D-8573-610B-9D126E3A9E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8" name="Line 428">
                  <a:extLst>
                    <a:ext uri="{FF2B5EF4-FFF2-40B4-BE49-F238E27FC236}">
                      <a16:creationId xmlns:a16="http://schemas.microsoft.com/office/drawing/2014/main" id="{3F1E73F8-6069-D81C-E85F-4E0B8FD9EF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0" name="Line 440">
                  <a:extLst>
                    <a:ext uri="{FF2B5EF4-FFF2-40B4-BE49-F238E27FC236}">
                      <a16:creationId xmlns:a16="http://schemas.microsoft.com/office/drawing/2014/main" id="{424827C3-31B8-5D28-BF54-79DBC0ECBA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D7A96223-A237-259E-AA0A-F1F59F904539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46DA6AF6-D463-2660-0D75-50ED38C178EA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224D14A7-A4DA-C631-6E7D-D24B617C8EFF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9C2522CF-CAAE-D129-FFDF-8E3816FAABA9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B0B6E088-31A2-5A8B-B711-66315AEFBDB0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1422FA15-C2CC-1E3C-9ACB-82E7872EF252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03A45B7E-0DEC-5D4C-92F1-4E66EBACDEDD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FD822090-33AE-4992-F9DC-C6980B5FD2F5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Line 541">
                  <a:extLst>
                    <a:ext uri="{FF2B5EF4-FFF2-40B4-BE49-F238E27FC236}">
                      <a16:creationId xmlns:a16="http://schemas.microsoft.com/office/drawing/2014/main" id="{03ADBE80-0025-86F2-AA73-6D243EEE46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0" name="Line 424">
                  <a:extLst>
                    <a:ext uri="{FF2B5EF4-FFF2-40B4-BE49-F238E27FC236}">
                      <a16:creationId xmlns:a16="http://schemas.microsoft.com/office/drawing/2014/main" id="{8F321EE3-C3FB-F204-B350-83B52D426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53" name="Picture 778" descr="antenna_radiation_stylized">
                <a:extLst>
                  <a:ext uri="{FF2B5EF4-FFF2-40B4-BE49-F238E27FC236}">
                    <a16:creationId xmlns:a16="http://schemas.microsoft.com/office/drawing/2014/main" id="{35D5437A-1092-686A-91A6-CA66B19B96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781" descr="antenna_radiation_stylized">
                <a:extLst>
                  <a:ext uri="{FF2B5EF4-FFF2-40B4-BE49-F238E27FC236}">
                    <a16:creationId xmlns:a16="http://schemas.microsoft.com/office/drawing/2014/main" id="{91D1F3AC-2F4D-A0C6-19E1-9603011842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799" descr="cell_tower_radiation copy">
                <a:extLst>
                  <a:ext uri="{FF2B5EF4-FFF2-40B4-BE49-F238E27FC236}">
                    <a16:creationId xmlns:a16="http://schemas.microsoft.com/office/drawing/2014/main" id="{2A4DBB86-0B18-D95E-7D0E-A77C705858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Oval 800">
                <a:extLst>
                  <a:ext uri="{FF2B5EF4-FFF2-40B4-BE49-F238E27FC236}">
                    <a16:creationId xmlns:a16="http://schemas.microsoft.com/office/drawing/2014/main" id="{7AD12F19-7B4D-F6E5-EDD3-60266CC1B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980BCBC-D6C5-2067-D57A-5A8D70D8B024}"/>
              </a:ext>
            </a:extLst>
          </p:cNvPr>
          <p:cNvGrpSpPr/>
          <p:nvPr/>
        </p:nvGrpSpPr>
        <p:grpSpPr>
          <a:xfrm>
            <a:off x="7037062" y="1641392"/>
            <a:ext cx="4144321" cy="4300892"/>
            <a:chOff x="7432700" y="1830405"/>
            <a:chExt cx="4144321" cy="4300892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EEFD5F1C-8E79-B25E-D704-28FC4D4F7469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25986" name="Group 652">
                <a:extLst>
                  <a:ext uri="{FF2B5EF4-FFF2-40B4-BE49-F238E27FC236}">
                    <a16:creationId xmlns:a16="http://schemas.microsoft.com/office/drawing/2014/main" id="{6E100294-49ED-2983-6128-25A57FA817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26017" name="Picture 653" descr="iphone_stylized_small">
                  <a:extLst>
                    <a:ext uri="{FF2B5EF4-FFF2-40B4-BE49-F238E27FC236}">
                      <a16:creationId xmlns:a16="http://schemas.microsoft.com/office/drawing/2014/main" id="{DCE411EE-5DF4-A545-AECF-2BA3C0BBCC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018" name="Picture 654" descr="antenna_radiation_stylized">
                  <a:extLst>
                    <a:ext uri="{FF2B5EF4-FFF2-40B4-BE49-F238E27FC236}">
                      <a16:creationId xmlns:a16="http://schemas.microsoft.com/office/drawing/2014/main" id="{42965FDC-A7A0-0EA3-BF6E-9703C13CB7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5987" name="Group 25986">
                <a:extLst>
                  <a:ext uri="{FF2B5EF4-FFF2-40B4-BE49-F238E27FC236}">
                    <a16:creationId xmlns:a16="http://schemas.microsoft.com/office/drawing/2014/main" id="{75208B95-F916-603E-F16C-3BBC2F9A1683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25994" name="Picture 1017" descr="antenna_stylized">
                  <a:extLst>
                    <a:ext uri="{FF2B5EF4-FFF2-40B4-BE49-F238E27FC236}">
                      <a16:creationId xmlns:a16="http://schemas.microsoft.com/office/drawing/2014/main" id="{6D665EB0-C8DE-3818-D5AC-1A7FF8FC44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95" name="Picture 1018" descr="laptop_keyboard">
                  <a:extLst>
                    <a:ext uri="{FF2B5EF4-FFF2-40B4-BE49-F238E27FC236}">
                      <a16:creationId xmlns:a16="http://schemas.microsoft.com/office/drawing/2014/main" id="{4520D353-A9BA-794F-99B1-6D12765549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996" name="Freeform 1019">
                  <a:extLst>
                    <a:ext uri="{FF2B5EF4-FFF2-40B4-BE49-F238E27FC236}">
                      <a16:creationId xmlns:a16="http://schemas.microsoft.com/office/drawing/2014/main" id="{8CFF2CBA-92C6-A916-BEDD-79528F082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25997" name="Picture 1020" descr="screen">
                  <a:extLst>
                    <a:ext uri="{FF2B5EF4-FFF2-40B4-BE49-F238E27FC236}">
                      <a16:creationId xmlns:a16="http://schemas.microsoft.com/office/drawing/2014/main" id="{BE20A122-905B-B1EE-4646-121483FA62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998" name="Freeform 1021">
                  <a:extLst>
                    <a:ext uri="{FF2B5EF4-FFF2-40B4-BE49-F238E27FC236}">
                      <a16:creationId xmlns:a16="http://schemas.microsoft.com/office/drawing/2014/main" id="{7E551396-278D-0C2D-A7E1-204F07120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99" name="Freeform 1022">
                  <a:extLst>
                    <a:ext uri="{FF2B5EF4-FFF2-40B4-BE49-F238E27FC236}">
                      <a16:creationId xmlns:a16="http://schemas.microsoft.com/office/drawing/2014/main" id="{DA0371AE-94E3-F4B6-EA51-FBB364201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00" name="Freeform 1023">
                  <a:extLst>
                    <a:ext uri="{FF2B5EF4-FFF2-40B4-BE49-F238E27FC236}">
                      <a16:creationId xmlns:a16="http://schemas.microsoft.com/office/drawing/2014/main" id="{12372267-853A-9158-02A5-33E5D46767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01" name="Freeform 1024">
                  <a:extLst>
                    <a:ext uri="{FF2B5EF4-FFF2-40B4-BE49-F238E27FC236}">
                      <a16:creationId xmlns:a16="http://schemas.microsoft.com/office/drawing/2014/main" id="{7E54F79A-2855-49B3-D0A8-5683C3E15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02" name="Freeform 1025">
                  <a:extLst>
                    <a:ext uri="{FF2B5EF4-FFF2-40B4-BE49-F238E27FC236}">
                      <a16:creationId xmlns:a16="http://schemas.microsoft.com/office/drawing/2014/main" id="{22EB5062-C5AC-BF07-758A-C91DAC7FD3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03" name="Freeform 1026">
                  <a:extLst>
                    <a:ext uri="{FF2B5EF4-FFF2-40B4-BE49-F238E27FC236}">
                      <a16:creationId xmlns:a16="http://schemas.microsoft.com/office/drawing/2014/main" id="{124A95A6-24B5-49B3-E188-C479192ED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26004" name="Group 1027">
                  <a:extLst>
                    <a:ext uri="{FF2B5EF4-FFF2-40B4-BE49-F238E27FC236}">
                      <a16:creationId xmlns:a16="http://schemas.microsoft.com/office/drawing/2014/main" id="{3B58E516-731C-086A-F64A-E6EFA3A9D8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6011" name="Freeform 1028">
                    <a:extLst>
                      <a:ext uri="{FF2B5EF4-FFF2-40B4-BE49-F238E27FC236}">
                        <a16:creationId xmlns:a16="http://schemas.microsoft.com/office/drawing/2014/main" id="{0190075C-44A4-0275-4296-CD4E1756E7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6012" name="Freeform 1029">
                    <a:extLst>
                      <a:ext uri="{FF2B5EF4-FFF2-40B4-BE49-F238E27FC236}">
                        <a16:creationId xmlns:a16="http://schemas.microsoft.com/office/drawing/2014/main" id="{0DC94914-A10B-D867-9252-31AA8B2E69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6013" name="Freeform 1030">
                    <a:extLst>
                      <a:ext uri="{FF2B5EF4-FFF2-40B4-BE49-F238E27FC236}">
                        <a16:creationId xmlns:a16="http://schemas.microsoft.com/office/drawing/2014/main" id="{EDF9C94D-5EA6-FBAB-821D-B97958BD1A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6014" name="Freeform 1031">
                    <a:extLst>
                      <a:ext uri="{FF2B5EF4-FFF2-40B4-BE49-F238E27FC236}">
                        <a16:creationId xmlns:a16="http://schemas.microsoft.com/office/drawing/2014/main" id="{89E1F800-D169-68C9-0036-363B29A2D2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6015" name="Freeform 1032">
                    <a:extLst>
                      <a:ext uri="{FF2B5EF4-FFF2-40B4-BE49-F238E27FC236}">
                        <a16:creationId xmlns:a16="http://schemas.microsoft.com/office/drawing/2014/main" id="{D56E9AD1-328D-5274-422F-63ACE466E6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6016" name="Freeform 1033">
                    <a:extLst>
                      <a:ext uri="{FF2B5EF4-FFF2-40B4-BE49-F238E27FC236}">
                        <a16:creationId xmlns:a16="http://schemas.microsoft.com/office/drawing/2014/main" id="{25429C63-3CA4-79ED-65BE-9965D91CF0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6005" name="Freeform 1034">
                  <a:extLst>
                    <a:ext uri="{FF2B5EF4-FFF2-40B4-BE49-F238E27FC236}">
                      <a16:creationId xmlns:a16="http://schemas.microsoft.com/office/drawing/2014/main" id="{3A6F9916-FFFA-1536-1B98-5298B613D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06" name="Freeform 1035">
                  <a:extLst>
                    <a:ext uri="{FF2B5EF4-FFF2-40B4-BE49-F238E27FC236}">
                      <a16:creationId xmlns:a16="http://schemas.microsoft.com/office/drawing/2014/main" id="{B50548DD-9BB5-4086-84CD-6657E7684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07" name="Freeform 1036">
                  <a:extLst>
                    <a:ext uri="{FF2B5EF4-FFF2-40B4-BE49-F238E27FC236}">
                      <a16:creationId xmlns:a16="http://schemas.microsoft.com/office/drawing/2014/main" id="{C6260E0C-BC87-E648-F21D-60395CD0D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08" name="Freeform 1037">
                  <a:extLst>
                    <a:ext uri="{FF2B5EF4-FFF2-40B4-BE49-F238E27FC236}">
                      <a16:creationId xmlns:a16="http://schemas.microsoft.com/office/drawing/2014/main" id="{A10AEADC-593C-79B8-4502-A96401709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09" name="Freeform 1038">
                  <a:extLst>
                    <a:ext uri="{FF2B5EF4-FFF2-40B4-BE49-F238E27FC236}">
                      <a16:creationId xmlns:a16="http://schemas.microsoft.com/office/drawing/2014/main" id="{D9A9EB21-EBC3-62F3-9498-A8EA7B3E3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10" name="Freeform 1039">
                  <a:extLst>
                    <a:ext uri="{FF2B5EF4-FFF2-40B4-BE49-F238E27FC236}">
                      <a16:creationId xmlns:a16="http://schemas.microsoft.com/office/drawing/2014/main" id="{60DDEED5-9CD3-5C02-C694-D8D747C2E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25988" name="Group 25987">
                <a:extLst>
                  <a:ext uri="{FF2B5EF4-FFF2-40B4-BE49-F238E27FC236}">
                    <a16:creationId xmlns:a16="http://schemas.microsoft.com/office/drawing/2014/main" id="{4F15690D-55DE-2A6D-C0DC-34745425788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25992" name="Picture 568" descr="light2.png">
                  <a:extLst>
                    <a:ext uri="{FF2B5EF4-FFF2-40B4-BE49-F238E27FC236}">
                      <a16:creationId xmlns:a16="http://schemas.microsoft.com/office/drawing/2014/main" id="{C0A3EE4E-6512-0794-DBE6-B0B696FA23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93" name="Picture 1017" descr="antenna_stylized">
                  <a:extLst>
                    <a:ext uri="{FF2B5EF4-FFF2-40B4-BE49-F238E27FC236}">
                      <a16:creationId xmlns:a16="http://schemas.microsoft.com/office/drawing/2014/main" id="{F24A3E83-6A18-EF6A-0D47-61955568EF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5989" name="Group 25988">
                <a:extLst>
                  <a:ext uri="{FF2B5EF4-FFF2-40B4-BE49-F238E27FC236}">
                    <a16:creationId xmlns:a16="http://schemas.microsoft.com/office/drawing/2014/main" id="{1BFC5D4E-4F0C-F932-9C0E-D8DD8589D18A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25990" name="Picture 603" descr="car_icon_small">
                  <a:extLst>
                    <a:ext uri="{FF2B5EF4-FFF2-40B4-BE49-F238E27FC236}">
                      <a16:creationId xmlns:a16="http://schemas.microsoft.com/office/drawing/2014/main" id="{812A8AC3-D734-F791-D204-F2F8AA60E4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91" name="Picture 1017" descr="antenna_stylized">
                  <a:extLst>
                    <a:ext uri="{FF2B5EF4-FFF2-40B4-BE49-F238E27FC236}">
                      <a16:creationId xmlns:a16="http://schemas.microsoft.com/office/drawing/2014/main" id="{AF6940B6-FB2A-4E51-2DBE-97A908FB52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467302F8-043A-92C0-5E51-5144D58F3AA6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25956" name="Group 25955">
                <a:extLst>
                  <a:ext uri="{FF2B5EF4-FFF2-40B4-BE49-F238E27FC236}">
                    <a16:creationId xmlns:a16="http://schemas.microsoft.com/office/drawing/2014/main" id="{CC4789E5-4982-E410-79C0-94CC3FB027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25963" name="Picture 1115" descr="antenna_stylized">
                  <a:extLst>
                    <a:ext uri="{FF2B5EF4-FFF2-40B4-BE49-F238E27FC236}">
                      <a16:creationId xmlns:a16="http://schemas.microsoft.com/office/drawing/2014/main" id="{7731EDB0-702B-48AA-D6A4-1CC3AD3E54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64" name="Picture 1116" descr="laptop_keyboard">
                  <a:extLst>
                    <a:ext uri="{FF2B5EF4-FFF2-40B4-BE49-F238E27FC236}">
                      <a16:creationId xmlns:a16="http://schemas.microsoft.com/office/drawing/2014/main" id="{5BBED48A-625F-0B76-F200-F9D1AAF122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965" name="Freeform 1117">
                  <a:extLst>
                    <a:ext uri="{FF2B5EF4-FFF2-40B4-BE49-F238E27FC236}">
                      <a16:creationId xmlns:a16="http://schemas.microsoft.com/office/drawing/2014/main" id="{DE3D0BC4-B83B-FA95-24B4-75359D1359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25966" name="Picture 1118" descr="screen">
                  <a:extLst>
                    <a:ext uri="{FF2B5EF4-FFF2-40B4-BE49-F238E27FC236}">
                      <a16:creationId xmlns:a16="http://schemas.microsoft.com/office/drawing/2014/main" id="{BE21AA18-7EBE-248F-117C-6FE9688F42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967" name="Freeform 1119">
                  <a:extLst>
                    <a:ext uri="{FF2B5EF4-FFF2-40B4-BE49-F238E27FC236}">
                      <a16:creationId xmlns:a16="http://schemas.microsoft.com/office/drawing/2014/main" id="{B9E63C3E-943A-A738-BC1E-3437F457D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68" name="Freeform 1120">
                  <a:extLst>
                    <a:ext uri="{FF2B5EF4-FFF2-40B4-BE49-F238E27FC236}">
                      <a16:creationId xmlns:a16="http://schemas.microsoft.com/office/drawing/2014/main" id="{25A27880-BB16-C469-932B-B20443041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69" name="Freeform 1121">
                  <a:extLst>
                    <a:ext uri="{FF2B5EF4-FFF2-40B4-BE49-F238E27FC236}">
                      <a16:creationId xmlns:a16="http://schemas.microsoft.com/office/drawing/2014/main" id="{DD1F4F84-0F05-37A8-922A-C6DBCC92B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70" name="Freeform 1122">
                  <a:extLst>
                    <a:ext uri="{FF2B5EF4-FFF2-40B4-BE49-F238E27FC236}">
                      <a16:creationId xmlns:a16="http://schemas.microsoft.com/office/drawing/2014/main" id="{29A8DCFE-D3E6-C595-2CA3-75621CDE2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71" name="Freeform 1123">
                  <a:extLst>
                    <a:ext uri="{FF2B5EF4-FFF2-40B4-BE49-F238E27FC236}">
                      <a16:creationId xmlns:a16="http://schemas.microsoft.com/office/drawing/2014/main" id="{0A803DED-F001-920A-265D-A2B96A229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72" name="Freeform 1124">
                  <a:extLst>
                    <a:ext uri="{FF2B5EF4-FFF2-40B4-BE49-F238E27FC236}">
                      <a16:creationId xmlns:a16="http://schemas.microsoft.com/office/drawing/2014/main" id="{F89F3AA2-AAC9-2F6D-99D9-BAD37A9BB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25973" name="Group 1125">
                  <a:extLst>
                    <a:ext uri="{FF2B5EF4-FFF2-40B4-BE49-F238E27FC236}">
                      <a16:creationId xmlns:a16="http://schemas.microsoft.com/office/drawing/2014/main" id="{71A3D816-CBF7-DA67-E9B1-4180896209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25980" name="Freeform 1126">
                    <a:extLst>
                      <a:ext uri="{FF2B5EF4-FFF2-40B4-BE49-F238E27FC236}">
                        <a16:creationId xmlns:a16="http://schemas.microsoft.com/office/drawing/2014/main" id="{8F613549-FD25-EC95-778E-7A3CF3E7FD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981" name="Freeform 1127">
                    <a:extLst>
                      <a:ext uri="{FF2B5EF4-FFF2-40B4-BE49-F238E27FC236}">
                        <a16:creationId xmlns:a16="http://schemas.microsoft.com/office/drawing/2014/main" id="{5A3549D3-D4C4-B0E7-37C9-1B2E74768D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982" name="Freeform 1128">
                    <a:extLst>
                      <a:ext uri="{FF2B5EF4-FFF2-40B4-BE49-F238E27FC236}">
                        <a16:creationId xmlns:a16="http://schemas.microsoft.com/office/drawing/2014/main" id="{C7A196DB-5650-27F4-1F57-4C09D0AF4E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983" name="Freeform 1129">
                    <a:extLst>
                      <a:ext uri="{FF2B5EF4-FFF2-40B4-BE49-F238E27FC236}">
                        <a16:creationId xmlns:a16="http://schemas.microsoft.com/office/drawing/2014/main" id="{D2C2EC2C-0BE2-C2EA-EBF9-F7C126A9C0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984" name="Freeform 1130">
                    <a:extLst>
                      <a:ext uri="{FF2B5EF4-FFF2-40B4-BE49-F238E27FC236}">
                        <a16:creationId xmlns:a16="http://schemas.microsoft.com/office/drawing/2014/main" id="{C475CF01-5E43-DD8B-95CC-79ADF3F98B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985" name="Freeform 1131">
                    <a:extLst>
                      <a:ext uri="{FF2B5EF4-FFF2-40B4-BE49-F238E27FC236}">
                        <a16:creationId xmlns:a16="http://schemas.microsoft.com/office/drawing/2014/main" id="{1BA0D292-5EBF-BE56-7314-9A5387AAFC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5974" name="Freeform 1132">
                  <a:extLst>
                    <a:ext uri="{FF2B5EF4-FFF2-40B4-BE49-F238E27FC236}">
                      <a16:creationId xmlns:a16="http://schemas.microsoft.com/office/drawing/2014/main" id="{A1BF932A-6FAD-8D24-8884-5E65ED04B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75" name="Freeform 1133">
                  <a:extLst>
                    <a:ext uri="{FF2B5EF4-FFF2-40B4-BE49-F238E27FC236}">
                      <a16:creationId xmlns:a16="http://schemas.microsoft.com/office/drawing/2014/main" id="{71E5E897-08EF-71A9-712E-809D7DEF6A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76" name="Freeform 1134">
                  <a:extLst>
                    <a:ext uri="{FF2B5EF4-FFF2-40B4-BE49-F238E27FC236}">
                      <a16:creationId xmlns:a16="http://schemas.microsoft.com/office/drawing/2014/main" id="{D2AB203D-CAB4-112B-4294-3A9088FAFD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77" name="Freeform 1135">
                  <a:extLst>
                    <a:ext uri="{FF2B5EF4-FFF2-40B4-BE49-F238E27FC236}">
                      <a16:creationId xmlns:a16="http://schemas.microsoft.com/office/drawing/2014/main" id="{05C71A4F-A058-E687-7470-FBFB15E90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78" name="Freeform 1136">
                  <a:extLst>
                    <a:ext uri="{FF2B5EF4-FFF2-40B4-BE49-F238E27FC236}">
                      <a16:creationId xmlns:a16="http://schemas.microsoft.com/office/drawing/2014/main" id="{C97B9FF5-364E-0D6A-D1FB-B6915C9F0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79" name="Freeform 1137">
                  <a:extLst>
                    <a:ext uri="{FF2B5EF4-FFF2-40B4-BE49-F238E27FC236}">
                      <a16:creationId xmlns:a16="http://schemas.microsoft.com/office/drawing/2014/main" id="{A40AE2A3-5851-0894-8EC1-09416AA5D7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25957" name="Group 1139">
                <a:extLst>
                  <a:ext uri="{FF2B5EF4-FFF2-40B4-BE49-F238E27FC236}">
                    <a16:creationId xmlns:a16="http://schemas.microsoft.com/office/drawing/2014/main" id="{FBD291C7-C28C-8ADB-4467-9AB14CCFDA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25961" name="Picture 1140" descr="desktop_computer_stylized_medium">
                  <a:extLst>
                    <a:ext uri="{FF2B5EF4-FFF2-40B4-BE49-F238E27FC236}">
                      <a16:creationId xmlns:a16="http://schemas.microsoft.com/office/drawing/2014/main" id="{0FCD9DCB-3A7B-2F55-C3EB-7F92692EC2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962" name="Freeform 1141">
                  <a:extLst>
                    <a:ext uri="{FF2B5EF4-FFF2-40B4-BE49-F238E27FC236}">
                      <a16:creationId xmlns:a16="http://schemas.microsoft.com/office/drawing/2014/main" id="{ADBCB6DC-0A68-15B7-041D-601233B3D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25958" name="Group 25957">
                <a:extLst>
                  <a:ext uri="{FF2B5EF4-FFF2-40B4-BE49-F238E27FC236}">
                    <a16:creationId xmlns:a16="http://schemas.microsoft.com/office/drawing/2014/main" id="{5A272B80-643E-43BC-12A5-FD1C0C25CC86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25959" name="Picture 571" descr="fridge2.png">
                  <a:extLst>
                    <a:ext uri="{FF2B5EF4-FFF2-40B4-BE49-F238E27FC236}">
                      <a16:creationId xmlns:a16="http://schemas.microsoft.com/office/drawing/2014/main" id="{6736EAB7-BAFB-DF79-ACA6-FE60E5DA8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60" name="Picture 1115" descr="antenna_stylized">
                  <a:extLst>
                    <a:ext uri="{FF2B5EF4-FFF2-40B4-BE49-F238E27FC236}">
                      <a16:creationId xmlns:a16="http://schemas.microsoft.com/office/drawing/2014/main" id="{01F41DB3-425F-EE19-3AB7-EFBD0B3D2A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469969BD-86FB-779F-480A-F5796CDDBDFF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25944" name="Group 25943">
                <a:extLst>
                  <a:ext uri="{FF2B5EF4-FFF2-40B4-BE49-F238E27FC236}">
                    <a16:creationId xmlns:a16="http://schemas.microsoft.com/office/drawing/2014/main" id="{B6860517-84E0-1D38-3C96-D1237BDD242B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5951" name="Straight Connector 25950">
                  <a:extLst>
                    <a:ext uri="{FF2B5EF4-FFF2-40B4-BE49-F238E27FC236}">
                      <a16:creationId xmlns:a16="http://schemas.microsoft.com/office/drawing/2014/main" id="{74B1721F-11F6-4CEA-D77F-88B8C8AA7AF8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952" name="Group 25951">
                  <a:extLst>
                    <a:ext uri="{FF2B5EF4-FFF2-40B4-BE49-F238E27FC236}">
                      <a16:creationId xmlns:a16="http://schemas.microsoft.com/office/drawing/2014/main" id="{045C6424-802A-2505-C1F3-F2EF5585D131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5953" name="Picture 25952" descr="server_rack.png">
                    <a:extLst>
                      <a:ext uri="{FF2B5EF4-FFF2-40B4-BE49-F238E27FC236}">
                        <a16:creationId xmlns:a16="http://schemas.microsoft.com/office/drawing/2014/main" id="{FB6C528F-02E9-0DBB-E2F8-681F93059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25954" name="Picture 25953" descr="server_rack.png">
                    <a:extLst>
                      <a:ext uri="{FF2B5EF4-FFF2-40B4-BE49-F238E27FC236}">
                        <a16:creationId xmlns:a16="http://schemas.microsoft.com/office/drawing/2014/main" id="{888CAD2E-CB3C-B3A3-D98D-40FD2486E3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25955" name="Picture 25954" descr="server_rack.png">
                    <a:extLst>
                      <a:ext uri="{FF2B5EF4-FFF2-40B4-BE49-F238E27FC236}">
                        <a16:creationId xmlns:a16="http://schemas.microsoft.com/office/drawing/2014/main" id="{364F3762-9AD0-3FC6-69A0-0A791C44DC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5945" name="Group 25944">
                <a:extLst>
                  <a:ext uri="{FF2B5EF4-FFF2-40B4-BE49-F238E27FC236}">
                    <a16:creationId xmlns:a16="http://schemas.microsoft.com/office/drawing/2014/main" id="{FD3380D2-9B27-206B-0CA0-03E67573D445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5946" name="Straight Connector 25945">
                  <a:extLst>
                    <a:ext uri="{FF2B5EF4-FFF2-40B4-BE49-F238E27FC236}">
                      <a16:creationId xmlns:a16="http://schemas.microsoft.com/office/drawing/2014/main" id="{55EA6C30-26F9-4B64-10FA-44099239A31A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947" name="Group 25946">
                  <a:extLst>
                    <a:ext uri="{FF2B5EF4-FFF2-40B4-BE49-F238E27FC236}">
                      <a16:creationId xmlns:a16="http://schemas.microsoft.com/office/drawing/2014/main" id="{7B6C2299-28CD-7CFA-45FA-9784DBF52F7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5948" name="Picture 25947" descr="server_rack.png">
                    <a:extLst>
                      <a:ext uri="{FF2B5EF4-FFF2-40B4-BE49-F238E27FC236}">
                        <a16:creationId xmlns:a16="http://schemas.microsoft.com/office/drawing/2014/main" id="{60CB0C2A-4380-15EF-C85E-657F8BDC94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25949" name="Picture 25948" descr="server_rack.png">
                    <a:extLst>
                      <a:ext uri="{FF2B5EF4-FFF2-40B4-BE49-F238E27FC236}">
                        <a16:creationId xmlns:a16="http://schemas.microsoft.com/office/drawing/2014/main" id="{CBAFDD14-04DC-44A5-FF7E-96653A71CB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25950" name="Picture 25949" descr="server_rack.png">
                    <a:extLst>
                      <a:ext uri="{FF2B5EF4-FFF2-40B4-BE49-F238E27FC236}">
                        <a16:creationId xmlns:a16="http://schemas.microsoft.com/office/drawing/2014/main" id="{397A7233-FA4B-2CAB-88B8-94F5661D8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D869BDFB-CB3C-8EE5-C808-156132BB12B2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276" name="Group 950">
                <a:extLst>
                  <a:ext uri="{FF2B5EF4-FFF2-40B4-BE49-F238E27FC236}">
                    <a16:creationId xmlns:a16="http://schemas.microsoft.com/office/drawing/2014/main" id="{D36FC824-AF69-64F9-7471-A2ADDCBB7D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5912" name="Freeform 951">
                  <a:extLst>
                    <a:ext uri="{FF2B5EF4-FFF2-40B4-BE49-F238E27FC236}">
                      <a16:creationId xmlns:a16="http://schemas.microsoft.com/office/drawing/2014/main" id="{DC1C363E-9B50-C478-C525-C06372503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13" name="Rectangle 952">
                  <a:extLst>
                    <a:ext uri="{FF2B5EF4-FFF2-40B4-BE49-F238E27FC236}">
                      <a16:creationId xmlns:a16="http://schemas.microsoft.com/office/drawing/2014/main" id="{241BD5D5-FB8A-977F-1F84-DEDDCA7BCB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14" name="Freeform 953">
                  <a:extLst>
                    <a:ext uri="{FF2B5EF4-FFF2-40B4-BE49-F238E27FC236}">
                      <a16:creationId xmlns:a16="http://schemas.microsoft.com/office/drawing/2014/main" id="{4408B81F-EE06-5D9C-24F3-44314D753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15" name="Freeform 954">
                  <a:extLst>
                    <a:ext uri="{FF2B5EF4-FFF2-40B4-BE49-F238E27FC236}">
                      <a16:creationId xmlns:a16="http://schemas.microsoft.com/office/drawing/2014/main" id="{BFA9317F-F49A-0869-2822-A09776C910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16" name="Rectangle 955">
                  <a:extLst>
                    <a:ext uri="{FF2B5EF4-FFF2-40B4-BE49-F238E27FC236}">
                      <a16:creationId xmlns:a16="http://schemas.microsoft.com/office/drawing/2014/main" id="{24D0F159-5369-3634-6411-50CC9325A3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5917" name="Group 956">
                  <a:extLst>
                    <a:ext uri="{FF2B5EF4-FFF2-40B4-BE49-F238E27FC236}">
                      <a16:creationId xmlns:a16="http://schemas.microsoft.com/office/drawing/2014/main" id="{F6D36070-DF84-32D3-6A35-4FD50F2561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5942" name="AutoShape 957">
                    <a:extLst>
                      <a:ext uri="{FF2B5EF4-FFF2-40B4-BE49-F238E27FC236}">
                        <a16:creationId xmlns:a16="http://schemas.microsoft.com/office/drawing/2014/main" id="{2D5B912A-E7B4-B169-4027-DB90A4CFC5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5943" name="AutoShape 958">
                    <a:extLst>
                      <a:ext uri="{FF2B5EF4-FFF2-40B4-BE49-F238E27FC236}">
                        <a16:creationId xmlns:a16="http://schemas.microsoft.com/office/drawing/2014/main" id="{A1FDDBD0-C7EF-51F6-581A-33B56CE9BD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18" name="Rectangle 959">
                  <a:extLst>
                    <a:ext uri="{FF2B5EF4-FFF2-40B4-BE49-F238E27FC236}">
                      <a16:creationId xmlns:a16="http://schemas.microsoft.com/office/drawing/2014/main" id="{EF82FC56-144C-8E3A-E012-9B6FAD2682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5919" name="Group 960">
                  <a:extLst>
                    <a:ext uri="{FF2B5EF4-FFF2-40B4-BE49-F238E27FC236}">
                      <a16:creationId xmlns:a16="http://schemas.microsoft.com/office/drawing/2014/main" id="{F8C2660C-8D53-8D75-AA7D-0C8517B437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5940" name="AutoShape 961">
                    <a:extLst>
                      <a:ext uri="{FF2B5EF4-FFF2-40B4-BE49-F238E27FC236}">
                        <a16:creationId xmlns:a16="http://schemas.microsoft.com/office/drawing/2014/main" id="{C4BEFD63-9078-4870-BEC8-DC555419E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5941" name="AutoShape 962">
                    <a:extLst>
                      <a:ext uri="{FF2B5EF4-FFF2-40B4-BE49-F238E27FC236}">
                        <a16:creationId xmlns:a16="http://schemas.microsoft.com/office/drawing/2014/main" id="{13C96E26-CC6B-2D10-ABFB-33660FCD73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20" name="Rectangle 963">
                  <a:extLst>
                    <a:ext uri="{FF2B5EF4-FFF2-40B4-BE49-F238E27FC236}">
                      <a16:creationId xmlns:a16="http://schemas.microsoft.com/office/drawing/2014/main" id="{C1D60600-0A54-1851-85AE-B54978CBC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21" name="Rectangle 964">
                  <a:extLst>
                    <a:ext uri="{FF2B5EF4-FFF2-40B4-BE49-F238E27FC236}">
                      <a16:creationId xmlns:a16="http://schemas.microsoft.com/office/drawing/2014/main" id="{B71F9565-DACC-29B9-E249-0F2D290837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5922" name="Group 965">
                  <a:extLst>
                    <a:ext uri="{FF2B5EF4-FFF2-40B4-BE49-F238E27FC236}">
                      <a16:creationId xmlns:a16="http://schemas.microsoft.com/office/drawing/2014/main" id="{49EF2602-E2C7-8DE8-F630-9449232CA7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5938" name="AutoShape 966">
                    <a:extLst>
                      <a:ext uri="{FF2B5EF4-FFF2-40B4-BE49-F238E27FC236}">
                        <a16:creationId xmlns:a16="http://schemas.microsoft.com/office/drawing/2014/main" id="{9FF10C11-7347-7923-938C-1E4FF40DA9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5939" name="AutoShape 967">
                    <a:extLst>
                      <a:ext uri="{FF2B5EF4-FFF2-40B4-BE49-F238E27FC236}">
                        <a16:creationId xmlns:a16="http://schemas.microsoft.com/office/drawing/2014/main" id="{746AA27F-C396-AEBC-8FDD-EB4420BA14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23" name="Freeform 968">
                  <a:extLst>
                    <a:ext uri="{FF2B5EF4-FFF2-40B4-BE49-F238E27FC236}">
                      <a16:creationId xmlns:a16="http://schemas.microsoft.com/office/drawing/2014/main" id="{0133C37E-76E6-E3E3-0276-59BEBDA63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25924" name="Group 969">
                  <a:extLst>
                    <a:ext uri="{FF2B5EF4-FFF2-40B4-BE49-F238E27FC236}">
                      <a16:creationId xmlns:a16="http://schemas.microsoft.com/office/drawing/2014/main" id="{5F46E03E-F0C2-AE27-E1E8-27CC601C6E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5936" name="AutoShape 970">
                    <a:extLst>
                      <a:ext uri="{FF2B5EF4-FFF2-40B4-BE49-F238E27FC236}">
                        <a16:creationId xmlns:a16="http://schemas.microsoft.com/office/drawing/2014/main" id="{565ACE02-3A8D-9E9C-B1A9-B794C49912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5937" name="AutoShape 971">
                    <a:extLst>
                      <a:ext uri="{FF2B5EF4-FFF2-40B4-BE49-F238E27FC236}">
                        <a16:creationId xmlns:a16="http://schemas.microsoft.com/office/drawing/2014/main" id="{449EF33B-A481-D173-2674-CAB8F7837D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25" name="Rectangle 972">
                  <a:extLst>
                    <a:ext uri="{FF2B5EF4-FFF2-40B4-BE49-F238E27FC236}">
                      <a16:creationId xmlns:a16="http://schemas.microsoft.com/office/drawing/2014/main" id="{25CF87A8-FD67-AAFF-559B-F106A57902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26" name="Freeform 973">
                  <a:extLst>
                    <a:ext uri="{FF2B5EF4-FFF2-40B4-BE49-F238E27FC236}">
                      <a16:creationId xmlns:a16="http://schemas.microsoft.com/office/drawing/2014/main" id="{1C89F043-CCAE-1AA1-52B9-81388F1ACE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27" name="Freeform 974">
                  <a:extLst>
                    <a:ext uri="{FF2B5EF4-FFF2-40B4-BE49-F238E27FC236}">
                      <a16:creationId xmlns:a16="http://schemas.microsoft.com/office/drawing/2014/main" id="{07F4AB43-F1E9-C066-FA07-4030021ADA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28" name="Oval 975">
                  <a:extLst>
                    <a:ext uri="{FF2B5EF4-FFF2-40B4-BE49-F238E27FC236}">
                      <a16:creationId xmlns:a16="http://schemas.microsoft.com/office/drawing/2014/main" id="{DEDFBE0F-6E25-6317-F9F0-D27760BBB8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29" name="Freeform 976">
                  <a:extLst>
                    <a:ext uri="{FF2B5EF4-FFF2-40B4-BE49-F238E27FC236}">
                      <a16:creationId xmlns:a16="http://schemas.microsoft.com/office/drawing/2014/main" id="{A3D0DDD1-8711-7924-47E4-066E4336E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30" name="AutoShape 977">
                  <a:extLst>
                    <a:ext uri="{FF2B5EF4-FFF2-40B4-BE49-F238E27FC236}">
                      <a16:creationId xmlns:a16="http://schemas.microsoft.com/office/drawing/2014/main" id="{F21B544B-A107-5C26-BDFC-00662D5ACD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31" name="AutoShape 978">
                  <a:extLst>
                    <a:ext uri="{FF2B5EF4-FFF2-40B4-BE49-F238E27FC236}">
                      <a16:creationId xmlns:a16="http://schemas.microsoft.com/office/drawing/2014/main" id="{40084E56-4D00-9E77-5407-9F2EA350F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32" name="Oval 979">
                  <a:extLst>
                    <a:ext uri="{FF2B5EF4-FFF2-40B4-BE49-F238E27FC236}">
                      <a16:creationId xmlns:a16="http://schemas.microsoft.com/office/drawing/2014/main" id="{5A709F73-F044-CB23-1E11-8B63397CD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33" name="Oval 980">
                  <a:extLst>
                    <a:ext uri="{FF2B5EF4-FFF2-40B4-BE49-F238E27FC236}">
                      <a16:creationId xmlns:a16="http://schemas.microsoft.com/office/drawing/2014/main" id="{9D16EABF-6D9A-FC5A-41E7-EB346D4031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34" name="Oval 981">
                  <a:extLst>
                    <a:ext uri="{FF2B5EF4-FFF2-40B4-BE49-F238E27FC236}">
                      <a16:creationId xmlns:a16="http://schemas.microsoft.com/office/drawing/2014/main" id="{0DFAA9C6-489A-C9CE-B708-3358840A46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35" name="Rectangle 982">
                  <a:extLst>
                    <a:ext uri="{FF2B5EF4-FFF2-40B4-BE49-F238E27FC236}">
                      <a16:creationId xmlns:a16="http://schemas.microsoft.com/office/drawing/2014/main" id="{37DE648E-FDF1-77F7-6046-3E59912F1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D4F8C25-2FC2-B0AB-BB95-04AE03D1803C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311" name="Group 590">
                  <a:extLst>
                    <a:ext uri="{FF2B5EF4-FFF2-40B4-BE49-F238E27FC236}">
                      <a16:creationId xmlns:a16="http://schemas.microsoft.com/office/drawing/2014/main" id="{D3CE854F-29EA-B028-F060-C4B9C78F57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5910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501642-77CC-99DC-48D6-C5A29BB0E7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911" name="Freeform 592">
                    <a:extLst>
                      <a:ext uri="{FF2B5EF4-FFF2-40B4-BE49-F238E27FC236}">
                        <a16:creationId xmlns:a16="http://schemas.microsoft.com/office/drawing/2014/main" id="{23C210B1-FFCC-119A-AC5A-9CD0CDD9FC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312" name="Group 1064">
                  <a:extLst>
                    <a:ext uri="{FF2B5EF4-FFF2-40B4-BE49-F238E27FC236}">
                      <a16:creationId xmlns:a16="http://schemas.microsoft.com/office/drawing/2014/main" id="{EB5010A5-FC40-4902-7305-C00F46AD99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25887" name="Picture 1065" descr="antenna_stylized">
                    <a:extLst>
                      <a:ext uri="{FF2B5EF4-FFF2-40B4-BE49-F238E27FC236}">
                        <a16:creationId xmlns:a16="http://schemas.microsoft.com/office/drawing/2014/main" id="{15D53CF8-3293-A554-6A05-DECFD66C4A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5888" name="Picture 1066" descr="laptop_keyboard">
                    <a:extLst>
                      <a:ext uri="{FF2B5EF4-FFF2-40B4-BE49-F238E27FC236}">
                        <a16:creationId xmlns:a16="http://schemas.microsoft.com/office/drawing/2014/main" id="{D1554E4D-BD6D-9453-3EC5-B552CA8601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89" name="Freeform 1067">
                    <a:extLst>
                      <a:ext uri="{FF2B5EF4-FFF2-40B4-BE49-F238E27FC236}">
                        <a16:creationId xmlns:a16="http://schemas.microsoft.com/office/drawing/2014/main" id="{948FC231-8081-64AA-C022-2C863B7175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25890" name="Picture 1068" descr="screen">
                    <a:extLst>
                      <a:ext uri="{FF2B5EF4-FFF2-40B4-BE49-F238E27FC236}">
                        <a16:creationId xmlns:a16="http://schemas.microsoft.com/office/drawing/2014/main" id="{3EF944FE-A8B5-069D-BF63-762F5428D1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91" name="Freeform 1069">
                    <a:extLst>
                      <a:ext uri="{FF2B5EF4-FFF2-40B4-BE49-F238E27FC236}">
                        <a16:creationId xmlns:a16="http://schemas.microsoft.com/office/drawing/2014/main" id="{AA71BA1B-3790-F928-754B-85E68C31E3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92" name="Freeform 1070">
                    <a:extLst>
                      <a:ext uri="{FF2B5EF4-FFF2-40B4-BE49-F238E27FC236}">
                        <a16:creationId xmlns:a16="http://schemas.microsoft.com/office/drawing/2014/main" id="{938656CD-60CF-79D4-E630-73E6306083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93" name="Freeform 1071">
                    <a:extLst>
                      <a:ext uri="{FF2B5EF4-FFF2-40B4-BE49-F238E27FC236}">
                        <a16:creationId xmlns:a16="http://schemas.microsoft.com/office/drawing/2014/main" id="{EA2CE6FD-BAF5-A223-B972-4D5D9200F2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94" name="Freeform 1072">
                    <a:extLst>
                      <a:ext uri="{FF2B5EF4-FFF2-40B4-BE49-F238E27FC236}">
                        <a16:creationId xmlns:a16="http://schemas.microsoft.com/office/drawing/2014/main" id="{4D3A3A43-FCB5-89A5-2C80-4B5290DAA1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95" name="Freeform 1073">
                    <a:extLst>
                      <a:ext uri="{FF2B5EF4-FFF2-40B4-BE49-F238E27FC236}">
                        <a16:creationId xmlns:a16="http://schemas.microsoft.com/office/drawing/2014/main" id="{E3A53937-08D3-8AC2-FF43-228C0BB33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96" name="Freeform 1074">
                    <a:extLst>
                      <a:ext uri="{FF2B5EF4-FFF2-40B4-BE49-F238E27FC236}">
                        <a16:creationId xmlns:a16="http://schemas.microsoft.com/office/drawing/2014/main" id="{9FBDB9CC-DC9C-7519-7719-C874F0348E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25897" name="Group 1075">
                    <a:extLst>
                      <a:ext uri="{FF2B5EF4-FFF2-40B4-BE49-F238E27FC236}">
                        <a16:creationId xmlns:a16="http://schemas.microsoft.com/office/drawing/2014/main" id="{5C8D6BC4-59D1-0327-9403-C0B33B5488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5904" name="Freeform 1076">
                      <a:extLst>
                        <a:ext uri="{FF2B5EF4-FFF2-40B4-BE49-F238E27FC236}">
                          <a16:creationId xmlns:a16="http://schemas.microsoft.com/office/drawing/2014/main" id="{16AA6EF6-3511-5579-1184-D246ACE46B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905" name="Freeform 1077">
                      <a:extLst>
                        <a:ext uri="{FF2B5EF4-FFF2-40B4-BE49-F238E27FC236}">
                          <a16:creationId xmlns:a16="http://schemas.microsoft.com/office/drawing/2014/main" id="{E2B24A71-B1AD-E7C2-613A-8021D64928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906" name="Freeform 1078">
                      <a:extLst>
                        <a:ext uri="{FF2B5EF4-FFF2-40B4-BE49-F238E27FC236}">
                          <a16:creationId xmlns:a16="http://schemas.microsoft.com/office/drawing/2014/main" id="{CED75D6A-F991-57B4-6BFF-349500D76F3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907" name="Freeform 1079">
                      <a:extLst>
                        <a:ext uri="{FF2B5EF4-FFF2-40B4-BE49-F238E27FC236}">
                          <a16:creationId xmlns:a16="http://schemas.microsoft.com/office/drawing/2014/main" id="{E026E5E9-223A-875A-F539-86B3C80AA1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908" name="Freeform 1080">
                      <a:extLst>
                        <a:ext uri="{FF2B5EF4-FFF2-40B4-BE49-F238E27FC236}">
                          <a16:creationId xmlns:a16="http://schemas.microsoft.com/office/drawing/2014/main" id="{000FE46F-6CB6-D3FB-F174-C92B4051B2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909" name="Freeform 1081">
                      <a:extLst>
                        <a:ext uri="{FF2B5EF4-FFF2-40B4-BE49-F238E27FC236}">
                          <a16:creationId xmlns:a16="http://schemas.microsoft.com/office/drawing/2014/main" id="{ED5149F5-81D3-2FC5-5710-B9D003BCB5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25898" name="Freeform 1082">
                    <a:extLst>
                      <a:ext uri="{FF2B5EF4-FFF2-40B4-BE49-F238E27FC236}">
                        <a16:creationId xmlns:a16="http://schemas.microsoft.com/office/drawing/2014/main" id="{90BBE55E-7F76-791E-BEE7-55CF60B53A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99" name="Freeform 1083">
                    <a:extLst>
                      <a:ext uri="{FF2B5EF4-FFF2-40B4-BE49-F238E27FC236}">
                        <a16:creationId xmlns:a16="http://schemas.microsoft.com/office/drawing/2014/main" id="{4F0474B6-47A2-39C5-EDBD-689305F3B8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900" name="Freeform 1084">
                    <a:extLst>
                      <a:ext uri="{FF2B5EF4-FFF2-40B4-BE49-F238E27FC236}">
                        <a16:creationId xmlns:a16="http://schemas.microsoft.com/office/drawing/2014/main" id="{036C20E6-0272-4311-1D4A-128EEDFE4C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901" name="Freeform 1085">
                    <a:extLst>
                      <a:ext uri="{FF2B5EF4-FFF2-40B4-BE49-F238E27FC236}">
                        <a16:creationId xmlns:a16="http://schemas.microsoft.com/office/drawing/2014/main" id="{14C2A46A-988D-4761-ED0A-58E4334C0E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902" name="Freeform 1086">
                    <a:extLst>
                      <a:ext uri="{FF2B5EF4-FFF2-40B4-BE49-F238E27FC236}">
                        <a16:creationId xmlns:a16="http://schemas.microsoft.com/office/drawing/2014/main" id="{A8CF5851-7146-91FF-27C6-B2D1C8AB9E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903" name="Freeform 1087">
                    <a:extLst>
                      <a:ext uri="{FF2B5EF4-FFF2-40B4-BE49-F238E27FC236}">
                        <a16:creationId xmlns:a16="http://schemas.microsoft.com/office/drawing/2014/main" id="{A370DB82-626B-300F-59B6-8D27C1F61C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313" name="Group 590">
                  <a:extLst>
                    <a:ext uri="{FF2B5EF4-FFF2-40B4-BE49-F238E27FC236}">
                      <a16:creationId xmlns:a16="http://schemas.microsoft.com/office/drawing/2014/main" id="{AB9C887E-802E-6E7A-7382-DFC22046CE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5885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682E8CCC-E2AC-529C-B21A-CF82960674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86" name="Freeform 592">
                    <a:extLst>
                      <a:ext uri="{FF2B5EF4-FFF2-40B4-BE49-F238E27FC236}">
                        <a16:creationId xmlns:a16="http://schemas.microsoft.com/office/drawing/2014/main" id="{3A8A5335-ECB9-408B-F9AD-2B0155CFB6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314" name="Group 590">
                  <a:extLst>
                    <a:ext uri="{FF2B5EF4-FFF2-40B4-BE49-F238E27FC236}">
                      <a16:creationId xmlns:a16="http://schemas.microsoft.com/office/drawing/2014/main" id="{F504846A-0C21-93BA-1598-2DD101666E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5883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29DAAE3F-5F37-80F7-B0B1-A485A02D4D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84" name="Freeform 592">
                    <a:extLst>
                      <a:ext uri="{FF2B5EF4-FFF2-40B4-BE49-F238E27FC236}">
                        <a16:creationId xmlns:a16="http://schemas.microsoft.com/office/drawing/2014/main" id="{28F24AC5-5B89-E8AF-49D1-895EF008B0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315" name="Group 590">
                  <a:extLst>
                    <a:ext uri="{FF2B5EF4-FFF2-40B4-BE49-F238E27FC236}">
                      <a16:creationId xmlns:a16="http://schemas.microsoft.com/office/drawing/2014/main" id="{A4E28797-F526-0BA2-F3EF-6383CBE3C0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588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C3406546-DB3D-2764-2E16-9D5DB35E1A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82" name="Freeform 592">
                    <a:extLst>
                      <a:ext uri="{FF2B5EF4-FFF2-40B4-BE49-F238E27FC236}">
                        <a16:creationId xmlns:a16="http://schemas.microsoft.com/office/drawing/2014/main" id="{DC670919-2FFD-7919-7A51-C731E715BE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316" name="Group 1064">
                  <a:extLst>
                    <a:ext uri="{FF2B5EF4-FFF2-40B4-BE49-F238E27FC236}">
                      <a16:creationId xmlns:a16="http://schemas.microsoft.com/office/drawing/2014/main" id="{C01C1346-FC0C-65D0-82E0-968FCBDB7F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317" name="Picture 1065" descr="antenna_stylized">
                    <a:extLst>
                      <a:ext uri="{FF2B5EF4-FFF2-40B4-BE49-F238E27FC236}">
                        <a16:creationId xmlns:a16="http://schemas.microsoft.com/office/drawing/2014/main" id="{8F640EA5-4E03-DA42-7325-899619746A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18" name="Picture 1066" descr="laptop_keyboard">
                    <a:extLst>
                      <a:ext uri="{FF2B5EF4-FFF2-40B4-BE49-F238E27FC236}">
                        <a16:creationId xmlns:a16="http://schemas.microsoft.com/office/drawing/2014/main" id="{8F30E4E3-AA3E-FBC9-F6E5-9A8407BD18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19" name="Freeform 1067">
                    <a:extLst>
                      <a:ext uri="{FF2B5EF4-FFF2-40B4-BE49-F238E27FC236}">
                        <a16:creationId xmlns:a16="http://schemas.microsoft.com/office/drawing/2014/main" id="{69E3E42B-C781-2AB6-3674-9A220A28E1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25861" name="Picture 1068" descr="screen">
                    <a:extLst>
                      <a:ext uri="{FF2B5EF4-FFF2-40B4-BE49-F238E27FC236}">
                        <a16:creationId xmlns:a16="http://schemas.microsoft.com/office/drawing/2014/main" id="{09C7325F-A92E-D086-F3DA-744E4A8A7F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862" name="Freeform 1069">
                    <a:extLst>
                      <a:ext uri="{FF2B5EF4-FFF2-40B4-BE49-F238E27FC236}">
                        <a16:creationId xmlns:a16="http://schemas.microsoft.com/office/drawing/2014/main" id="{D858B3C1-3AA9-F485-DA04-440A181FA6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63" name="Freeform 1070">
                    <a:extLst>
                      <a:ext uri="{FF2B5EF4-FFF2-40B4-BE49-F238E27FC236}">
                        <a16:creationId xmlns:a16="http://schemas.microsoft.com/office/drawing/2014/main" id="{DA1FE58D-4909-4D7E-9707-0843061F57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64" name="Freeform 1071">
                    <a:extLst>
                      <a:ext uri="{FF2B5EF4-FFF2-40B4-BE49-F238E27FC236}">
                        <a16:creationId xmlns:a16="http://schemas.microsoft.com/office/drawing/2014/main" id="{7EC0E1F2-4F9C-6869-B68E-6481B63EE2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65" name="Freeform 1072">
                    <a:extLst>
                      <a:ext uri="{FF2B5EF4-FFF2-40B4-BE49-F238E27FC236}">
                        <a16:creationId xmlns:a16="http://schemas.microsoft.com/office/drawing/2014/main" id="{2AAECC04-8833-92DA-370C-9668AD11C4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66" name="Freeform 1073">
                    <a:extLst>
                      <a:ext uri="{FF2B5EF4-FFF2-40B4-BE49-F238E27FC236}">
                        <a16:creationId xmlns:a16="http://schemas.microsoft.com/office/drawing/2014/main" id="{27A1EC8D-73C4-9748-2DAB-4F99A61D2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67" name="Freeform 1074">
                    <a:extLst>
                      <a:ext uri="{FF2B5EF4-FFF2-40B4-BE49-F238E27FC236}">
                        <a16:creationId xmlns:a16="http://schemas.microsoft.com/office/drawing/2014/main" id="{51B4CDF0-6C31-6E25-6E1D-ED5F1BCB75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25868" name="Group 1075">
                    <a:extLst>
                      <a:ext uri="{FF2B5EF4-FFF2-40B4-BE49-F238E27FC236}">
                        <a16:creationId xmlns:a16="http://schemas.microsoft.com/office/drawing/2014/main" id="{CA8308AB-6CB6-7DFA-D4FE-D2BD429650E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5875" name="Freeform 1076">
                      <a:extLst>
                        <a:ext uri="{FF2B5EF4-FFF2-40B4-BE49-F238E27FC236}">
                          <a16:creationId xmlns:a16="http://schemas.microsoft.com/office/drawing/2014/main" id="{BDD4D0E0-418D-AE48-DB38-D6C7D81A66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876" name="Freeform 1077">
                      <a:extLst>
                        <a:ext uri="{FF2B5EF4-FFF2-40B4-BE49-F238E27FC236}">
                          <a16:creationId xmlns:a16="http://schemas.microsoft.com/office/drawing/2014/main" id="{C12875AE-97B7-F269-1D7C-B70BB4FA82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877" name="Freeform 1078">
                      <a:extLst>
                        <a:ext uri="{FF2B5EF4-FFF2-40B4-BE49-F238E27FC236}">
                          <a16:creationId xmlns:a16="http://schemas.microsoft.com/office/drawing/2014/main" id="{008AA0A6-E572-37AD-5A3E-EB972D5170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878" name="Freeform 1079">
                      <a:extLst>
                        <a:ext uri="{FF2B5EF4-FFF2-40B4-BE49-F238E27FC236}">
                          <a16:creationId xmlns:a16="http://schemas.microsoft.com/office/drawing/2014/main" id="{896AB9A6-A9CF-D207-596D-034CD864AC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879" name="Freeform 1080">
                      <a:extLst>
                        <a:ext uri="{FF2B5EF4-FFF2-40B4-BE49-F238E27FC236}">
                          <a16:creationId xmlns:a16="http://schemas.microsoft.com/office/drawing/2014/main" id="{CFB6AF3B-DA5B-EE33-67B1-E081DB1153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880" name="Freeform 1081">
                      <a:extLst>
                        <a:ext uri="{FF2B5EF4-FFF2-40B4-BE49-F238E27FC236}">
                          <a16:creationId xmlns:a16="http://schemas.microsoft.com/office/drawing/2014/main" id="{05A8F329-D2E9-F60C-1876-2D7D316358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25869" name="Freeform 1082">
                    <a:extLst>
                      <a:ext uri="{FF2B5EF4-FFF2-40B4-BE49-F238E27FC236}">
                        <a16:creationId xmlns:a16="http://schemas.microsoft.com/office/drawing/2014/main" id="{95EEF942-F89B-EC37-8F87-AAA995DC19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70" name="Freeform 1083">
                    <a:extLst>
                      <a:ext uri="{FF2B5EF4-FFF2-40B4-BE49-F238E27FC236}">
                        <a16:creationId xmlns:a16="http://schemas.microsoft.com/office/drawing/2014/main" id="{7F8D6CC7-E9B1-0565-48E2-63518F5311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71" name="Freeform 1084">
                    <a:extLst>
                      <a:ext uri="{FF2B5EF4-FFF2-40B4-BE49-F238E27FC236}">
                        <a16:creationId xmlns:a16="http://schemas.microsoft.com/office/drawing/2014/main" id="{175AC4B1-842E-F2C3-0958-D1160B1E39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72" name="Freeform 1085">
                    <a:extLst>
                      <a:ext uri="{FF2B5EF4-FFF2-40B4-BE49-F238E27FC236}">
                        <a16:creationId xmlns:a16="http://schemas.microsoft.com/office/drawing/2014/main" id="{042ABC24-D248-9E1F-AE50-FEDAD5840D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73" name="Freeform 1086">
                    <a:extLst>
                      <a:ext uri="{FF2B5EF4-FFF2-40B4-BE49-F238E27FC236}">
                        <a16:creationId xmlns:a16="http://schemas.microsoft.com/office/drawing/2014/main" id="{1CA6F6D4-78D9-2DAD-17C7-666ED2FAD1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874" name="Freeform 1087">
                    <a:extLst>
                      <a:ext uri="{FF2B5EF4-FFF2-40B4-BE49-F238E27FC236}">
                        <a16:creationId xmlns:a16="http://schemas.microsoft.com/office/drawing/2014/main" id="{DC250110-4D0B-86F0-7B0D-8516EA7257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278" name="Group 983">
                <a:extLst>
                  <a:ext uri="{FF2B5EF4-FFF2-40B4-BE49-F238E27FC236}">
                    <a16:creationId xmlns:a16="http://schemas.microsoft.com/office/drawing/2014/main" id="{DAF6D4D8-A55A-1F93-5E02-A932EF6F76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279" name="Freeform 984">
                  <a:extLst>
                    <a:ext uri="{FF2B5EF4-FFF2-40B4-BE49-F238E27FC236}">
                      <a16:creationId xmlns:a16="http://schemas.microsoft.com/office/drawing/2014/main" id="{0203BA0F-869B-87AE-9295-B23E01336F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0" name="Rectangle 985">
                  <a:extLst>
                    <a:ext uri="{FF2B5EF4-FFF2-40B4-BE49-F238E27FC236}">
                      <a16:creationId xmlns:a16="http://schemas.microsoft.com/office/drawing/2014/main" id="{37C0D2FA-2A63-001F-F5F5-6A5C1C008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1" name="Freeform 986">
                  <a:extLst>
                    <a:ext uri="{FF2B5EF4-FFF2-40B4-BE49-F238E27FC236}">
                      <a16:creationId xmlns:a16="http://schemas.microsoft.com/office/drawing/2014/main" id="{15E15305-F30F-AE9A-022A-46E6A14FC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2" name="Freeform 987">
                  <a:extLst>
                    <a:ext uri="{FF2B5EF4-FFF2-40B4-BE49-F238E27FC236}">
                      <a16:creationId xmlns:a16="http://schemas.microsoft.com/office/drawing/2014/main" id="{CC30155A-D15D-7430-10C0-EF52DC5AE7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3" name="Rectangle 988">
                  <a:extLst>
                    <a:ext uri="{FF2B5EF4-FFF2-40B4-BE49-F238E27FC236}">
                      <a16:creationId xmlns:a16="http://schemas.microsoft.com/office/drawing/2014/main" id="{F189CAED-70F3-069F-94B1-7DE5DC11F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4" name="Group 989">
                  <a:extLst>
                    <a:ext uri="{FF2B5EF4-FFF2-40B4-BE49-F238E27FC236}">
                      <a16:creationId xmlns:a16="http://schemas.microsoft.com/office/drawing/2014/main" id="{8302FBAC-925E-B644-7237-E416DC6834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309" name="AutoShape 990">
                    <a:extLst>
                      <a:ext uri="{FF2B5EF4-FFF2-40B4-BE49-F238E27FC236}">
                        <a16:creationId xmlns:a16="http://schemas.microsoft.com/office/drawing/2014/main" id="{3E9EE588-6274-5C99-A6CB-305033FFA8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AutoShape 991">
                    <a:extLst>
                      <a:ext uri="{FF2B5EF4-FFF2-40B4-BE49-F238E27FC236}">
                        <a16:creationId xmlns:a16="http://schemas.microsoft.com/office/drawing/2014/main" id="{E81F5FAC-CBED-719C-EA1E-EF26A30099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5" name="Rectangle 992">
                  <a:extLst>
                    <a:ext uri="{FF2B5EF4-FFF2-40B4-BE49-F238E27FC236}">
                      <a16:creationId xmlns:a16="http://schemas.microsoft.com/office/drawing/2014/main" id="{C8C71A36-F054-FCE9-8844-ADA4F4DED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6" name="Group 993">
                  <a:extLst>
                    <a:ext uri="{FF2B5EF4-FFF2-40B4-BE49-F238E27FC236}">
                      <a16:creationId xmlns:a16="http://schemas.microsoft.com/office/drawing/2014/main" id="{3460500D-5B53-A28E-D167-22D122590C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307" name="AutoShape 994">
                    <a:extLst>
                      <a:ext uri="{FF2B5EF4-FFF2-40B4-BE49-F238E27FC236}">
                        <a16:creationId xmlns:a16="http://schemas.microsoft.com/office/drawing/2014/main" id="{ABB20377-9442-3C87-2CA7-48B4BE1F52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8" name="AutoShape 995">
                    <a:extLst>
                      <a:ext uri="{FF2B5EF4-FFF2-40B4-BE49-F238E27FC236}">
                        <a16:creationId xmlns:a16="http://schemas.microsoft.com/office/drawing/2014/main" id="{5B6A8696-7B75-09C8-6914-71E02A3BE9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7" name="Rectangle 996">
                  <a:extLst>
                    <a:ext uri="{FF2B5EF4-FFF2-40B4-BE49-F238E27FC236}">
                      <a16:creationId xmlns:a16="http://schemas.microsoft.com/office/drawing/2014/main" id="{7B073254-EA30-EA48-8387-D77BAFDCAF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8" name="Rectangle 997">
                  <a:extLst>
                    <a:ext uri="{FF2B5EF4-FFF2-40B4-BE49-F238E27FC236}">
                      <a16:creationId xmlns:a16="http://schemas.microsoft.com/office/drawing/2014/main" id="{E2533538-F8B3-B1F1-7488-EC54A295E1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89" name="Group 998">
                  <a:extLst>
                    <a:ext uri="{FF2B5EF4-FFF2-40B4-BE49-F238E27FC236}">
                      <a16:creationId xmlns:a16="http://schemas.microsoft.com/office/drawing/2014/main" id="{6271DD3C-4393-4B2C-FAB5-BB7EE33193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305" name="AutoShape 999">
                    <a:extLst>
                      <a:ext uri="{FF2B5EF4-FFF2-40B4-BE49-F238E27FC236}">
                        <a16:creationId xmlns:a16="http://schemas.microsoft.com/office/drawing/2014/main" id="{6DA37EFC-41DC-75E6-6055-75C2CB81DF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AutoShape 1000">
                    <a:extLst>
                      <a:ext uri="{FF2B5EF4-FFF2-40B4-BE49-F238E27FC236}">
                        <a16:creationId xmlns:a16="http://schemas.microsoft.com/office/drawing/2014/main" id="{04381EE1-98DC-B80B-78B3-80EF7AA92F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0" name="Freeform 1001">
                  <a:extLst>
                    <a:ext uri="{FF2B5EF4-FFF2-40B4-BE49-F238E27FC236}">
                      <a16:creationId xmlns:a16="http://schemas.microsoft.com/office/drawing/2014/main" id="{6164D00F-1B5E-6094-925C-EFB18BE0E6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291" name="Group 1002">
                  <a:extLst>
                    <a:ext uri="{FF2B5EF4-FFF2-40B4-BE49-F238E27FC236}">
                      <a16:creationId xmlns:a16="http://schemas.microsoft.com/office/drawing/2014/main" id="{343B6D65-FB81-FA81-E841-6CD72CB287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303" name="AutoShape 1003">
                    <a:extLst>
                      <a:ext uri="{FF2B5EF4-FFF2-40B4-BE49-F238E27FC236}">
                        <a16:creationId xmlns:a16="http://schemas.microsoft.com/office/drawing/2014/main" id="{554948CB-D62C-B338-6B01-217DCC83CB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4" name="AutoShape 1004">
                    <a:extLst>
                      <a:ext uri="{FF2B5EF4-FFF2-40B4-BE49-F238E27FC236}">
                        <a16:creationId xmlns:a16="http://schemas.microsoft.com/office/drawing/2014/main" id="{CD449108-3346-BB06-6AAC-30EB1CCFE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2" name="Rectangle 1005">
                  <a:extLst>
                    <a:ext uri="{FF2B5EF4-FFF2-40B4-BE49-F238E27FC236}">
                      <a16:creationId xmlns:a16="http://schemas.microsoft.com/office/drawing/2014/main" id="{AFB043F1-4808-62B0-8DE3-4BEB3810DF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3" name="Freeform 1006">
                  <a:extLst>
                    <a:ext uri="{FF2B5EF4-FFF2-40B4-BE49-F238E27FC236}">
                      <a16:creationId xmlns:a16="http://schemas.microsoft.com/office/drawing/2014/main" id="{6B8EC1A7-0C45-9884-EB8D-20B25DB9A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4" name="Freeform 1007">
                  <a:extLst>
                    <a:ext uri="{FF2B5EF4-FFF2-40B4-BE49-F238E27FC236}">
                      <a16:creationId xmlns:a16="http://schemas.microsoft.com/office/drawing/2014/main" id="{F8C3976A-2F3C-821F-2E03-F72F8C842A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5" name="Oval 1008">
                  <a:extLst>
                    <a:ext uri="{FF2B5EF4-FFF2-40B4-BE49-F238E27FC236}">
                      <a16:creationId xmlns:a16="http://schemas.microsoft.com/office/drawing/2014/main" id="{4F17C799-AA5E-3AEE-BF96-E523FD831F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6" name="Freeform 1009">
                  <a:extLst>
                    <a:ext uri="{FF2B5EF4-FFF2-40B4-BE49-F238E27FC236}">
                      <a16:creationId xmlns:a16="http://schemas.microsoft.com/office/drawing/2014/main" id="{FF4300AE-2D27-A266-A0F1-0B3B5C9E21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7" name="AutoShape 1010">
                  <a:extLst>
                    <a:ext uri="{FF2B5EF4-FFF2-40B4-BE49-F238E27FC236}">
                      <a16:creationId xmlns:a16="http://schemas.microsoft.com/office/drawing/2014/main" id="{B38810DC-F387-8DA7-A0D2-83A822297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" name="AutoShape 1011">
                  <a:extLst>
                    <a:ext uri="{FF2B5EF4-FFF2-40B4-BE49-F238E27FC236}">
                      <a16:creationId xmlns:a16="http://schemas.microsoft.com/office/drawing/2014/main" id="{FF911832-2625-FA8B-2349-B808D73EB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" name="Oval 1012">
                  <a:extLst>
                    <a:ext uri="{FF2B5EF4-FFF2-40B4-BE49-F238E27FC236}">
                      <a16:creationId xmlns:a16="http://schemas.microsoft.com/office/drawing/2014/main" id="{F46334A3-A7E3-29ED-95F3-F9731F776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0" name="Oval 1013">
                  <a:extLst>
                    <a:ext uri="{FF2B5EF4-FFF2-40B4-BE49-F238E27FC236}">
                      <a16:creationId xmlns:a16="http://schemas.microsoft.com/office/drawing/2014/main" id="{5972B833-F822-3C0E-F9DC-07CED72CF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1" name="Oval 1014">
                  <a:extLst>
                    <a:ext uri="{FF2B5EF4-FFF2-40B4-BE49-F238E27FC236}">
                      <a16:creationId xmlns:a16="http://schemas.microsoft.com/office/drawing/2014/main" id="{46298750-B379-6878-282F-36AB9F771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2" name="Rectangle 1015">
                  <a:extLst>
                    <a:ext uri="{FF2B5EF4-FFF2-40B4-BE49-F238E27FC236}">
                      <a16:creationId xmlns:a16="http://schemas.microsoft.com/office/drawing/2014/main" id="{F36A705A-52D9-BD81-6CA3-6BF3859EF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6019" name="Group 26018">
            <a:extLst>
              <a:ext uri="{FF2B5EF4-FFF2-40B4-BE49-F238E27FC236}">
                <a16:creationId xmlns:a16="http://schemas.microsoft.com/office/drawing/2014/main" id="{6216D3CE-CCB9-BD03-3EF7-4CD0E1DE9C4F}"/>
              </a:ext>
            </a:extLst>
          </p:cNvPr>
          <p:cNvGrpSpPr/>
          <p:nvPr/>
        </p:nvGrpSpPr>
        <p:grpSpPr>
          <a:xfrm>
            <a:off x="7236872" y="1857443"/>
            <a:ext cx="3540395" cy="3733733"/>
            <a:chOff x="7619038" y="2102861"/>
            <a:chExt cx="3540395" cy="3733733"/>
          </a:xfrm>
        </p:grpSpPr>
        <p:sp>
          <p:nvSpPr>
            <p:cNvPr id="26020" name="Line 426">
              <a:extLst>
                <a:ext uri="{FF2B5EF4-FFF2-40B4-BE49-F238E27FC236}">
                  <a16:creationId xmlns:a16="http://schemas.microsoft.com/office/drawing/2014/main" id="{8F79CA19-C082-C4AE-29B7-BF49D9563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6021" name="Group 783">
              <a:extLst>
                <a:ext uri="{FF2B5EF4-FFF2-40B4-BE49-F238E27FC236}">
                  <a16:creationId xmlns:a16="http://schemas.microsoft.com/office/drawing/2014/main" id="{41E54CB3-7741-7664-DC72-CB1281730D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6168" name="Line 270">
                <a:extLst>
                  <a:ext uri="{FF2B5EF4-FFF2-40B4-BE49-F238E27FC236}">
                    <a16:creationId xmlns:a16="http://schemas.microsoft.com/office/drawing/2014/main" id="{EE386AD2-14C0-FA1F-8F9A-CCA30BAB74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69" name="Line 271">
                <a:extLst>
                  <a:ext uri="{FF2B5EF4-FFF2-40B4-BE49-F238E27FC236}">
                    <a16:creationId xmlns:a16="http://schemas.microsoft.com/office/drawing/2014/main" id="{297EEB22-63CC-DD9E-B933-052B83E60E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70" name="Line 272">
                <a:extLst>
                  <a:ext uri="{FF2B5EF4-FFF2-40B4-BE49-F238E27FC236}">
                    <a16:creationId xmlns:a16="http://schemas.microsoft.com/office/drawing/2014/main" id="{8416FC59-7F38-A79A-968D-1E4614B7B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71" name="Line 273">
                <a:extLst>
                  <a:ext uri="{FF2B5EF4-FFF2-40B4-BE49-F238E27FC236}">
                    <a16:creationId xmlns:a16="http://schemas.microsoft.com/office/drawing/2014/main" id="{9CF561AA-30F4-CB22-494E-B9AA899C70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72" name="Line 274">
                <a:extLst>
                  <a:ext uri="{FF2B5EF4-FFF2-40B4-BE49-F238E27FC236}">
                    <a16:creationId xmlns:a16="http://schemas.microsoft.com/office/drawing/2014/main" id="{2432DC1A-777A-E0CD-84C3-4A358E5E65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73" name="Line 275">
                <a:extLst>
                  <a:ext uri="{FF2B5EF4-FFF2-40B4-BE49-F238E27FC236}">
                    <a16:creationId xmlns:a16="http://schemas.microsoft.com/office/drawing/2014/main" id="{78122D1D-5A4C-332D-E72A-FF06BF454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74" name="Line 276">
                <a:extLst>
                  <a:ext uri="{FF2B5EF4-FFF2-40B4-BE49-F238E27FC236}">
                    <a16:creationId xmlns:a16="http://schemas.microsoft.com/office/drawing/2014/main" id="{D0A6A65F-4D96-8036-0426-15ED3B8C4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75" name="Line 277">
                <a:extLst>
                  <a:ext uri="{FF2B5EF4-FFF2-40B4-BE49-F238E27FC236}">
                    <a16:creationId xmlns:a16="http://schemas.microsoft.com/office/drawing/2014/main" id="{1C42DAA0-2DF7-3F70-612F-8ECF191C4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76" name="Line 278">
                <a:extLst>
                  <a:ext uri="{FF2B5EF4-FFF2-40B4-BE49-F238E27FC236}">
                    <a16:creationId xmlns:a16="http://schemas.microsoft.com/office/drawing/2014/main" id="{2C9372D4-E635-CC5B-DEC8-3607AD49F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77" name="Line 279">
                <a:extLst>
                  <a:ext uri="{FF2B5EF4-FFF2-40B4-BE49-F238E27FC236}">
                    <a16:creationId xmlns:a16="http://schemas.microsoft.com/office/drawing/2014/main" id="{B726EAF0-5E79-D9E1-B267-EBC1B2DD2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78" name="Line 280">
                <a:extLst>
                  <a:ext uri="{FF2B5EF4-FFF2-40B4-BE49-F238E27FC236}">
                    <a16:creationId xmlns:a16="http://schemas.microsoft.com/office/drawing/2014/main" id="{F7044988-7116-6E26-4CAF-C219C89E75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79" name="Line 281">
                <a:extLst>
                  <a:ext uri="{FF2B5EF4-FFF2-40B4-BE49-F238E27FC236}">
                    <a16:creationId xmlns:a16="http://schemas.microsoft.com/office/drawing/2014/main" id="{47E8B6C1-5E39-057E-0CD5-F66C2E7ED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80" name="Line 282">
                <a:extLst>
                  <a:ext uri="{FF2B5EF4-FFF2-40B4-BE49-F238E27FC236}">
                    <a16:creationId xmlns:a16="http://schemas.microsoft.com/office/drawing/2014/main" id="{7B73907C-E14F-AB43-0EDF-A479274F34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81" name="Line 283">
                <a:extLst>
                  <a:ext uri="{FF2B5EF4-FFF2-40B4-BE49-F238E27FC236}">
                    <a16:creationId xmlns:a16="http://schemas.microsoft.com/office/drawing/2014/main" id="{2FCA83B9-6AAF-E5C6-2CDD-47577B300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6182" name="Line 284">
                <a:extLst>
                  <a:ext uri="{FF2B5EF4-FFF2-40B4-BE49-F238E27FC236}">
                    <a16:creationId xmlns:a16="http://schemas.microsoft.com/office/drawing/2014/main" id="{69022D3E-3854-B2C8-BA8F-3E3DE8238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022" name="Picture 777" descr="access_point_stylized_small">
              <a:extLst>
                <a:ext uri="{FF2B5EF4-FFF2-40B4-BE49-F238E27FC236}">
                  <a16:creationId xmlns:a16="http://schemas.microsoft.com/office/drawing/2014/main" id="{942DD10F-91BB-49F4-769B-035D72033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23" name="Picture 780" descr="access_point_stylized_small">
              <a:extLst>
                <a:ext uri="{FF2B5EF4-FFF2-40B4-BE49-F238E27FC236}">
                  <a16:creationId xmlns:a16="http://schemas.microsoft.com/office/drawing/2014/main" id="{A8B87E45-D9E3-DC28-6060-D70DBFF8E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024" name="Group 26023">
              <a:extLst>
                <a:ext uri="{FF2B5EF4-FFF2-40B4-BE49-F238E27FC236}">
                  <a16:creationId xmlns:a16="http://schemas.microsoft.com/office/drawing/2014/main" id="{F965A7DD-9C8A-8117-D675-5B1F93F43276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26161" name="Freeform 471">
                <a:extLst>
                  <a:ext uri="{FF2B5EF4-FFF2-40B4-BE49-F238E27FC236}">
                    <a16:creationId xmlns:a16="http://schemas.microsoft.com/office/drawing/2014/main" id="{E5DB1500-1CC9-3D5D-01CB-441EFE992EB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162" name="Oval 26161">
                <a:extLst>
                  <a:ext uri="{FF2B5EF4-FFF2-40B4-BE49-F238E27FC236}">
                    <a16:creationId xmlns:a16="http://schemas.microsoft.com/office/drawing/2014/main" id="{196F6524-488A-7404-78E3-B2181DCFC1D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163" name="Group 26162">
                <a:extLst>
                  <a:ext uri="{FF2B5EF4-FFF2-40B4-BE49-F238E27FC236}">
                    <a16:creationId xmlns:a16="http://schemas.microsoft.com/office/drawing/2014/main" id="{B97BDBA2-411D-D8C3-E131-71B46120D3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64" name="Freeform 474">
                  <a:extLst>
                    <a:ext uri="{FF2B5EF4-FFF2-40B4-BE49-F238E27FC236}">
                      <a16:creationId xmlns:a16="http://schemas.microsoft.com/office/drawing/2014/main" id="{67A59DA5-0771-403B-B993-C37DED4744F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65" name="Freeform 475">
                  <a:extLst>
                    <a:ext uri="{FF2B5EF4-FFF2-40B4-BE49-F238E27FC236}">
                      <a16:creationId xmlns:a16="http://schemas.microsoft.com/office/drawing/2014/main" id="{375B96ED-F65E-38E5-DC14-2A80EAA3C20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66" name="Freeform 476">
                  <a:extLst>
                    <a:ext uri="{FF2B5EF4-FFF2-40B4-BE49-F238E27FC236}">
                      <a16:creationId xmlns:a16="http://schemas.microsoft.com/office/drawing/2014/main" id="{EAF1F48A-132D-92D5-8B16-802E7328D21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67" name="Freeform 477">
                  <a:extLst>
                    <a:ext uri="{FF2B5EF4-FFF2-40B4-BE49-F238E27FC236}">
                      <a16:creationId xmlns:a16="http://schemas.microsoft.com/office/drawing/2014/main" id="{D9C7D497-E9C4-51A5-4B64-67C0DE6AD39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25" name="Group 26024">
              <a:extLst>
                <a:ext uri="{FF2B5EF4-FFF2-40B4-BE49-F238E27FC236}">
                  <a16:creationId xmlns:a16="http://schemas.microsoft.com/office/drawing/2014/main" id="{807D7339-CCD8-4934-4955-E784B66EED05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26154" name="Rectangle 26153">
                <a:extLst>
                  <a:ext uri="{FF2B5EF4-FFF2-40B4-BE49-F238E27FC236}">
                    <a16:creationId xmlns:a16="http://schemas.microsoft.com/office/drawing/2014/main" id="{FAD40C95-A8A6-05BD-5BDB-A88FDD6809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55" name="Freeform 521">
                <a:extLst>
                  <a:ext uri="{FF2B5EF4-FFF2-40B4-BE49-F238E27FC236}">
                    <a16:creationId xmlns:a16="http://schemas.microsoft.com/office/drawing/2014/main" id="{F41C9CA5-C4A8-457A-66E8-3DE3EC00FD2A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156" name="Group 26155">
                <a:extLst>
                  <a:ext uri="{FF2B5EF4-FFF2-40B4-BE49-F238E27FC236}">
                    <a16:creationId xmlns:a16="http://schemas.microsoft.com/office/drawing/2014/main" id="{622C7787-A1EB-FF31-91E7-837BEA380412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157" name="Freeform 523">
                  <a:extLst>
                    <a:ext uri="{FF2B5EF4-FFF2-40B4-BE49-F238E27FC236}">
                      <a16:creationId xmlns:a16="http://schemas.microsoft.com/office/drawing/2014/main" id="{23256CBA-7442-0CB3-6672-F1B7CF6D3C9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58" name="Freeform 524">
                  <a:extLst>
                    <a:ext uri="{FF2B5EF4-FFF2-40B4-BE49-F238E27FC236}">
                      <a16:creationId xmlns:a16="http://schemas.microsoft.com/office/drawing/2014/main" id="{FDCD5A1C-9412-4E16-9C89-CA80BC721CA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59" name="Freeform 525">
                  <a:extLst>
                    <a:ext uri="{FF2B5EF4-FFF2-40B4-BE49-F238E27FC236}">
                      <a16:creationId xmlns:a16="http://schemas.microsoft.com/office/drawing/2014/main" id="{BBC6E77D-DC16-3A9C-2D32-A93EA440E81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60" name="Freeform 526">
                  <a:extLst>
                    <a:ext uri="{FF2B5EF4-FFF2-40B4-BE49-F238E27FC236}">
                      <a16:creationId xmlns:a16="http://schemas.microsoft.com/office/drawing/2014/main" id="{53936DF7-7A2D-8236-36A5-6A617A77771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26" name="Group 26025">
              <a:extLst>
                <a:ext uri="{FF2B5EF4-FFF2-40B4-BE49-F238E27FC236}">
                  <a16:creationId xmlns:a16="http://schemas.microsoft.com/office/drawing/2014/main" id="{334E7E5C-EF1D-46C1-46A6-D7DE16E38442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26147" name="Freeform 479">
                <a:extLst>
                  <a:ext uri="{FF2B5EF4-FFF2-40B4-BE49-F238E27FC236}">
                    <a16:creationId xmlns:a16="http://schemas.microsoft.com/office/drawing/2014/main" id="{F78B804B-9480-941A-EB33-1270CA72871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148" name="Oval 26147">
                <a:extLst>
                  <a:ext uri="{FF2B5EF4-FFF2-40B4-BE49-F238E27FC236}">
                    <a16:creationId xmlns:a16="http://schemas.microsoft.com/office/drawing/2014/main" id="{29D9D506-C8B3-2A33-3888-DB335B9B61B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149" name="Group 26148">
                <a:extLst>
                  <a:ext uri="{FF2B5EF4-FFF2-40B4-BE49-F238E27FC236}">
                    <a16:creationId xmlns:a16="http://schemas.microsoft.com/office/drawing/2014/main" id="{6C623292-B22E-5EBC-8CBE-CCC892AB847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50" name="Freeform 482">
                  <a:extLst>
                    <a:ext uri="{FF2B5EF4-FFF2-40B4-BE49-F238E27FC236}">
                      <a16:creationId xmlns:a16="http://schemas.microsoft.com/office/drawing/2014/main" id="{A6AFE614-B685-2D57-DED4-E319C0B65F5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51" name="Freeform 483">
                  <a:extLst>
                    <a:ext uri="{FF2B5EF4-FFF2-40B4-BE49-F238E27FC236}">
                      <a16:creationId xmlns:a16="http://schemas.microsoft.com/office/drawing/2014/main" id="{2689CE0D-D5F1-0518-BB67-AC4B08C4F43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52" name="Freeform 484">
                  <a:extLst>
                    <a:ext uri="{FF2B5EF4-FFF2-40B4-BE49-F238E27FC236}">
                      <a16:creationId xmlns:a16="http://schemas.microsoft.com/office/drawing/2014/main" id="{A27EDD8E-3360-C956-48AC-F1D2CC8B5BB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53" name="Freeform 485">
                  <a:extLst>
                    <a:ext uri="{FF2B5EF4-FFF2-40B4-BE49-F238E27FC236}">
                      <a16:creationId xmlns:a16="http://schemas.microsoft.com/office/drawing/2014/main" id="{258491DE-0AD9-3783-BF56-03101B832DF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27" name="Group 26026">
              <a:extLst>
                <a:ext uri="{FF2B5EF4-FFF2-40B4-BE49-F238E27FC236}">
                  <a16:creationId xmlns:a16="http://schemas.microsoft.com/office/drawing/2014/main" id="{D9FD97F2-1E77-68C1-E938-76E195AA82A4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26140" name="Rectangle 26139">
                <a:extLst>
                  <a:ext uri="{FF2B5EF4-FFF2-40B4-BE49-F238E27FC236}">
                    <a16:creationId xmlns:a16="http://schemas.microsoft.com/office/drawing/2014/main" id="{BF9156A2-36B9-DADE-9BA3-0726C62E5171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41" name="Freeform 530">
                <a:extLst>
                  <a:ext uri="{FF2B5EF4-FFF2-40B4-BE49-F238E27FC236}">
                    <a16:creationId xmlns:a16="http://schemas.microsoft.com/office/drawing/2014/main" id="{22DC514E-50AD-3C2A-5BAE-4CFA50A9AF2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142" name="Group 26141">
                <a:extLst>
                  <a:ext uri="{FF2B5EF4-FFF2-40B4-BE49-F238E27FC236}">
                    <a16:creationId xmlns:a16="http://schemas.microsoft.com/office/drawing/2014/main" id="{C7C30A7A-8EFC-A323-0AC2-597A83CF118D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143" name="Freeform 532">
                  <a:extLst>
                    <a:ext uri="{FF2B5EF4-FFF2-40B4-BE49-F238E27FC236}">
                      <a16:creationId xmlns:a16="http://schemas.microsoft.com/office/drawing/2014/main" id="{7C0BC291-1EAE-D3EC-5F46-9BAA743CA060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44" name="Freeform 533">
                  <a:extLst>
                    <a:ext uri="{FF2B5EF4-FFF2-40B4-BE49-F238E27FC236}">
                      <a16:creationId xmlns:a16="http://schemas.microsoft.com/office/drawing/2014/main" id="{9E6A2543-EA31-819F-75B3-1FE336531FD9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45" name="Freeform 534">
                  <a:extLst>
                    <a:ext uri="{FF2B5EF4-FFF2-40B4-BE49-F238E27FC236}">
                      <a16:creationId xmlns:a16="http://schemas.microsoft.com/office/drawing/2014/main" id="{544A9AD8-6E48-DE85-C1E6-5140F928449B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46" name="Freeform 535">
                  <a:extLst>
                    <a:ext uri="{FF2B5EF4-FFF2-40B4-BE49-F238E27FC236}">
                      <a16:creationId xmlns:a16="http://schemas.microsoft.com/office/drawing/2014/main" id="{3194CF1C-6B06-37F3-CC96-6A36BBFD248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28" name="Group 26027">
              <a:extLst>
                <a:ext uri="{FF2B5EF4-FFF2-40B4-BE49-F238E27FC236}">
                  <a16:creationId xmlns:a16="http://schemas.microsoft.com/office/drawing/2014/main" id="{BC6CA603-893C-C960-57DA-E0B5F7DE09D7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26133" name="Freeform 407">
                <a:extLst>
                  <a:ext uri="{FF2B5EF4-FFF2-40B4-BE49-F238E27FC236}">
                    <a16:creationId xmlns:a16="http://schemas.microsoft.com/office/drawing/2014/main" id="{D535738D-93D3-03ED-FEE1-3459698C985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134" name="Oval 26133">
                <a:extLst>
                  <a:ext uri="{FF2B5EF4-FFF2-40B4-BE49-F238E27FC236}">
                    <a16:creationId xmlns:a16="http://schemas.microsoft.com/office/drawing/2014/main" id="{1D6DEB9F-E1D1-DC13-730C-14D1568C91F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135" name="Group 26134">
                <a:extLst>
                  <a:ext uri="{FF2B5EF4-FFF2-40B4-BE49-F238E27FC236}">
                    <a16:creationId xmlns:a16="http://schemas.microsoft.com/office/drawing/2014/main" id="{A33D6706-49B4-9C6C-2693-86EF2AB65F9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36" name="Freeform 410">
                  <a:extLst>
                    <a:ext uri="{FF2B5EF4-FFF2-40B4-BE49-F238E27FC236}">
                      <a16:creationId xmlns:a16="http://schemas.microsoft.com/office/drawing/2014/main" id="{E297D085-C883-4D58-0AE1-972D6C9CFC9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37" name="Freeform 411">
                  <a:extLst>
                    <a:ext uri="{FF2B5EF4-FFF2-40B4-BE49-F238E27FC236}">
                      <a16:creationId xmlns:a16="http://schemas.microsoft.com/office/drawing/2014/main" id="{19FCD48E-6CF7-AF8B-41D2-5648F016A87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38" name="Freeform 412">
                  <a:extLst>
                    <a:ext uri="{FF2B5EF4-FFF2-40B4-BE49-F238E27FC236}">
                      <a16:creationId xmlns:a16="http://schemas.microsoft.com/office/drawing/2014/main" id="{DE55FDB4-ECA5-2A8E-ABB6-268AB3E9D6A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39" name="Freeform 413">
                  <a:extLst>
                    <a:ext uri="{FF2B5EF4-FFF2-40B4-BE49-F238E27FC236}">
                      <a16:creationId xmlns:a16="http://schemas.microsoft.com/office/drawing/2014/main" id="{BCF1F022-B980-542C-C4C6-9F1F1EFDDE0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29" name="Group 26028">
              <a:extLst>
                <a:ext uri="{FF2B5EF4-FFF2-40B4-BE49-F238E27FC236}">
                  <a16:creationId xmlns:a16="http://schemas.microsoft.com/office/drawing/2014/main" id="{27899E71-9CB1-2307-A193-EFC0C7F9A37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26126" name="Freeform 415">
                <a:extLst>
                  <a:ext uri="{FF2B5EF4-FFF2-40B4-BE49-F238E27FC236}">
                    <a16:creationId xmlns:a16="http://schemas.microsoft.com/office/drawing/2014/main" id="{B7131410-F41E-8EAD-4013-8890DC24EEE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127" name="Oval 26126">
                <a:extLst>
                  <a:ext uri="{FF2B5EF4-FFF2-40B4-BE49-F238E27FC236}">
                    <a16:creationId xmlns:a16="http://schemas.microsoft.com/office/drawing/2014/main" id="{B4312E6C-8422-48D0-DA6F-E0F005936F4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128" name="Group 26127">
                <a:extLst>
                  <a:ext uri="{FF2B5EF4-FFF2-40B4-BE49-F238E27FC236}">
                    <a16:creationId xmlns:a16="http://schemas.microsoft.com/office/drawing/2014/main" id="{EB3C231A-732A-C8DA-2530-67323164E32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29" name="Freeform 418">
                  <a:extLst>
                    <a:ext uri="{FF2B5EF4-FFF2-40B4-BE49-F238E27FC236}">
                      <a16:creationId xmlns:a16="http://schemas.microsoft.com/office/drawing/2014/main" id="{B566D4B0-67EE-D4A6-4462-69952701699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30" name="Freeform 419">
                  <a:extLst>
                    <a:ext uri="{FF2B5EF4-FFF2-40B4-BE49-F238E27FC236}">
                      <a16:creationId xmlns:a16="http://schemas.microsoft.com/office/drawing/2014/main" id="{E147C68B-B696-2393-0AE7-986004E064B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31" name="Freeform 420">
                  <a:extLst>
                    <a:ext uri="{FF2B5EF4-FFF2-40B4-BE49-F238E27FC236}">
                      <a16:creationId xmlns:a16="http://schemas.microsoft.com/office/drawing/2014/main" id="{1AD084E3-E392-61D2-9191-037EB84D366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32" name="Freeform 421">
                  <a:extLst>
                    <a:ext uri="{FF2B5EF4-FFF2-40B4-BE49-F238E27FC236}">
                      <a16:creationId xmlns:a16="http://schemas.microsoft.com/office/drawing/2014/main" id="{5993E5A5-935C-443B-4C3B-56C138775F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30" name="Group 26029">
              <a:extLst>
                <a:ext uri="{FF2B5EF4-FFF2-40B4-BE49-F238E27FC236}">
                  <a16:creationId xmlns:a16="http://schemas.microsoft.com/office/drawing/2014/main" id="{3C8AFCF6-76DC-19ED-DC7B-9ACD9D92A777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26119" name="Freeform 455">
                <a:extLst>
                  <a:ext uri="{FF2B5EF4-FFF2-40B4-BE49-F238E27FC236}">
                    <a16:creationId xmlns:a16="http://schemas.microsoft.com/office/drawing/2014/main" id="{44BA5F2B-127A-39EA-5F9D-E092686645D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120" name="Oval 26119">
                <a:extLst>
                  <a:ext uri="{FF2B5EF4-FFF2-40B4-BE49-F238E27FC236}">
                    <a16:creationId xmlns:a16="http://schemas.microsoft.com/office/drawing/2014/main" id="{CE272251-BE8E-EF6B-A138-C6652322C88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121" name="Group 26120">
                <a:extLst>
                  <a:ext uri="{FF2B5EF4-FFF2-40B4-BE49-F238E27FC236}">
                    <a16:creationId xmlns:a16="http://schemas.microsoft.com/office/drawing/2014/main" id="{F839E89E-15F6-FBD7-DD88-54B5974CD6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22" name="Freeform 458">
                  <a:extLst>
                    <a:ext uri="{FF2B5EF4-FFF2-40B4-BE49-F238E27FC236}">
                      <a16:creationId xmlns:a16="http://schemas.microsoft.com/office/drawing/2014/main" id="{3018D817-0995-CB82-8134-22EBC3D00FE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23" name="Freeform 459">
                  <a:extLst>
                    <a:ext uri="{FF2B5EF4-FFF2-40B4-BE49-F238E27FC236}">
                      <a16:creationId xmlns:a16="http://schemas.microsoft.com/office/drawing/2014/main" id="{78BAD23A-6D59-603A-73CC-DF5AF69209B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24" name="Freeform 460">
                  <a:extLst>
                    <a:ext uri="{FF2B5EF4-FFF2-40B4-BE49-F238E27FC236}">
                      <a16:creationId xmlns:a16="http://schemas.microsoft.com/office/drawing/2014/main" id="{988D6F73-B3E5-FA76-35F3-C16611F15BB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25" name="Freeform 461">
                  <a:extLst>
                    <a:ext uri="{FF2B5EF4-FFF2-40B4-BE49-F238E27FC236}">
                      <a16:creationId xmlns:a16="http://schemas.microsoft.com/office/drawing/2014/main" id="{9911F248-00AD-6EB9-B639-63733E8A97D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31" name="Group 26030">
              <a:extLst>
                <a:ext uri="{FF2B5EF4-FFF2-40B4-BE49-F238E27FC236}">
                  <a16:creationId xmlns:a16="http://schemas.microsoft.com/office/drawing/2014/main" id="{95056642-EE5E-4250-E507-F75C77F60ECD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26112" name="Freeform 615">
                <a:extLst>
                  <a:ext uri="{FF2B5EF4-FFF2-40B4-BE49-F238E27FC236}">
                    <a16:creationId xmlns:a16="http://schemas.microsoft.com/office/drawing/2014/main" id="{AB79777C-34CD-08CE-9D87-33AF5F16E42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113" name="Oval 26112">
                <a:extLst>
                  <a:ext uri="{FF2B5EF4-FFF2-40B4-BE49-F238E27FC236}">
                    <a16:creationId xmlns:a16="http://schemas.microsoft.com/office/drawing/2014/main" id="{383904F3-65EF-4593-4198-59915E943E6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114" name="Group 26113">
                <a:extLst>
                  <a:ext uri="{FF2B5EF4-FFF2-40B4-BE49-F238E27FC236}">
                    <a16:creationId xmlns:a16="http://schemas.microsoft.com/office/drawing/2014/main" id="{72A3D588-5A9E-07AD-F2FF-4F214A8F96E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15" name="Freeform 618">
                  <a:extLst>
                    <a:ext uri="{FF2B5EF4-FFF2-40B4-BE49-F238E27FC236}">
                      <a16:creationId xmlns:a16="http://schemas.microsoft.com/office/drawing/2014/main" id="{62C5FC7A-287E-8870-96FE-B7CBBD31985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16" name="Freeform 619">
                  <a:extLst>
                    <a:ext uri="{FF2B5EF4-FFF2-40B4-BE49-F238E27FC236}">
                      <a16:creationId xmlns:a16="http://schemas.microsoft.com/office/drawing/2014/main" id="{86FD6EC3-F412-CDD6-3572-AA716CEC9D8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17" name="Freeform 620">
                  <a:extLst>
                    <a:ext uri="{FF2B5EF4-FFF2-40B4-BE49-F238E27FC236}">
                      <a16:creationId xmlns:a16="http://schemas.microsoft.com/office/drawing/2014/main" id="{CCDE80A6-36F6-0EA9-F3C7-9F344F1E156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18" name="Freeform 621">
                  <a:extLst>
                    <a:ext uri="{FF2B5EF4-FFF2-40B4-BE49-F238E27FC236}">
                      <a16:creationId xmlns:a16="http://schemas.microsoft.com/office/drawing/2014/main" id="{98A258EB-E1A6-C8B1-1AFB-A7E059F4BA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32" name="Group 26031">
              <a:extLst>
                <a:ext uri="{FF2B5EF4-FFF2-40B4-BE49-F238E27FC236}">
                  <a16:creationId xmlns:a16="http://schemas.microsoft.com/office/drawing/2014/main" id="{7B6A0152-2C75-7272-6D1C-CE383879F1C2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26105" name="Freeform 577">
                <a:extLst>
                  <a:ext uri="{FF2B5EF4-FFF2-40B4-BE49-F238E27FC236}">
                    <a16:creationId xmlns:a16="http://schemas.microsoft.com/office/drawing/2014/main" id="{43F230AD-D36B-9FBF-A3C2-6BD758D5579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106" name="Oval 26105">
                <a:extLst>
                  <a:ext uri="{FF2B5EF4-FFF2-40B4-BE49-F238E27FC236}">
                    <a16:creationId xmlns:a16="http://schemas.microsoft.com/office/drawing/2014/main" id="{559BACEA-B39C-CAF7-756E-430F5B4570B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107" name="Group 26106">
                <a:extLst>
                  <a:ext uri="{FF2B5EF4-FFF2-40B4-BE49-F238E27FC236}">
                    <a16:creationId xmlns:a16="http://schemas.microsoft.com/office/drawing/2014/main" id="{EBE0A7B9-E733-E7FE-3979-4043FF05D4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08" name="Freeform 580">
                  <a:extLst>
                    <a:ext uri="{FF2B5EF4-FFF2-40B4-BE49-F238E27FC236}">
                      <a16:creationId xmlns:a16="http://schemas.microsoft.com/office/drawing/2014/main" id="{654DDC96-C8B1-EC78-E8ED-4ADEBB668E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09" name="Freeform 581">
                  <a:extLst>
                    <a:ext uri="{FF2B5EF4-FFF2-40B4-BE49-F238E27FC236}">
                      <a16:creationId xmlns:a16="http://schemas.microsoft.com/office/drawing/2014/main" id="{AB5CF6E4-5953-BDB4-AC4D-A3613058226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10" name="Freeform 582">
                  <a:extLst>
                    <a:ext uri="{FF2B5EF4-FFF2-40B4-BE49-F238E27FC236}">
                      <a16:creationId xmlns:a16="http://schemas.microsoft.com/office/drawing/2014/main" id="{94EDB944-0B11-D610-522B-435585AA9FC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11" name="Freeform 583">
                  <a:extLst>
                    <a:ext uri="{FF2B5EF4-FFF2-40B4-BE49-F238E27FC236}">
                      <a16:creationId xmlns:a16="http://schemas.microsoft.com/office/drawing/2014/main" id="{125C2146-62C3-3BFF-D657-EF67AEF38C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33" name="Group 26032">
              <a:extLst>
                <a:ext uri="{FF2B5EF4-FFF2-40B4-BE49-F238E27FC236}">
                  <a16:creationId xmlns:a16="http://schemas.microsoft.com/office/drawing/2014/main" id="{094821A9-C15F-E18C-3D9A-019ADE84B36C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26098" name="Freeform 593">
                <a:extLst>
                  <a:ext uri="{FF2B5EF4-FFF2-40B4-BE49-F238E27FC236}">
                    <a16:creationId xmlns:a16="http://schemas.microsoft.com/office/drawing/2014/main" id="{D2369C67-0B70-7B71-FD15-4A31E89A129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099" name="Oval 26098">
                <a:extLst>
                  <a:ext uri="{FF2B5EF4-FFF2-40B4-BE49-F238E27FC236}">
                    <a16:creationId xmlns:a16="http://schemas.microsoft.com/office/drawing/2014/main" id="{F64837F6-9FBC-4B5B-8709-C6A7B81300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100" name="Group 26099">
                <a:extLst>
                  <a:ext uri="{FF2B5EF4-FFF2-40B4-BE49-F238E27FC236}">
                    <a16:creationId xmlns:a16="http://schemas.microsoft.com/office/drawing/2014/main" id="{46752952-0B93-AA60-8830-8FB3D8F6E7B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101" name="Freeform 596">
                  <a:extLst>
                    <a:ext uri="{FF2B5EF4-FFF2-40B4-BE49-F238E27FC236}">
                      <a16:creationId xmlns:a16="http://schemas.microsoft.com/office/drawing/2014/main" id="{16F939BE-FBD0-4706-4890-F5195273D8A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02" name="Freeform 597">
                  <a:extLst>
                    <a:ext uri="{FF2B5EF4-FFF2-40B4-BE49-F238E27FC236}">
                      <a16:creationId xmlns:a16="http://schemas.microsoft.com/office/drawing/2014/main" id="{3DA0D567-823F-75F9-CD9E-987F2B8F02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03" name="Freeform 598">
                  <a:extLst>
                    <a:ext uri="{FF2B5EF4-FFF2-40B4-BE49-F238E27FC236}">
                      <a16:creationId xmlns:a16="http://schemas.microsoft.com/office/drawing/2014/main" id="{6E5EE864-CDBA-D587-EE3D-90AB409294E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04" name="Freeform 599">
                  <a:extLst>
                    <a:ext uri="{FF2B5EF4-FFF2-40B4-BE49-F238E27FC236}">
                      <a16:creationId xmlns:a16="http://schemas.microsoft.com/office/drawing/2014/main" id="{E0BBC6F5-EF11-4C4A-273A-0DFD06BDB3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34" name="Group 26033">
              <a:extLst>
                <a:ext uri="{FF2B5EF4-FFF2-40B4-BE49-F238E27FC236}">
                  <a16:creationId xmlns:a16="http://schemas.microsoft.com/office/drawing/2014/main" id="{D9267A6E-231C-F410-FDC2-254EB07D7B45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26091" name="Freeform 601">
                <a:extLst>
                  <a:ext uri="{FF2B5EF4-FFF2-40B4-BE49-F238E27FC236}">
                    <a16:creationId xmlns:a16="http://schemas.microsoft.com/office/drawing/2014/main" id="{E22AA99D-6D1A-D5AA-6303-3C218374D0B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092" name="Oval 26091">
                <a:extLst>
                  <a:ext uri="{FF2B5EF4-FFF2-40B4-BE49-F238E27FC236}">
                    <a16:creationId xmlns:a16="http://schemas.microsoft.com/office/drawing/2014/main" id="{6E084960-9F82-BDA6-BEAD-A456BA6F6D4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093" name="Group 26092">
                <a:extLst>
                  <a:ext uri="{FF2B5EF4-FFF2-40B4-BE49-F238E27FC236}">
                    <a16:creationId xmlns:a16="http://schemas.microsoft.com/office/drawing/2014/main" id="{DBED6FC0-5DFB-EF73-4107-041FA416F39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94" name="Freeform 604">
                  <a:extLst>
                    <a:ext uri="{FF2B5EF4-FFF2-40B4-BE49-F238E27FC236}">
                      <a16:creationId xmlns:a16="http://schemas.microsoft.com/office/drawing/2014/main" id="{EF75F506-C740-F5EB-BFA7-BF95FE1FE9A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95" name="Freeform 605">
                  <a:extLst>
                    <a:ext uri="{FF2B5EF4-FFF2-40B4-BE49-F238E27FC236}">
                      <a16:creationId xmlns:a16="http://schemas.microsoft.com/office/drawing/2014/main" id="{7742A915-792E-92A5-6CA7-39AEF7DD1B6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96" name="Freeform 606">
                  <a:extLst>
                    <a:ext uri="{FF2B5EF4-FFF2-40B4-BE49-F238E27FC236}">
                      <a16:creationId xmlns:a16="http://schemas.microsoft.com/office/drawing/2014/main" id="{9EDB011C-80FF-F968-74D3-E5BB55DCD4B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97" name="Freeform 607">
                  <a:extLst>
                    <a:ext uri="{FF2B5EF4-FFF2-40B4-BE49-F238E27FC236}">
                      <a16:creationId xmlns:a16="http://schemas.microsoft.com/office/drawing/2014/main" id="{2A86C127-84B8-80BF-DEB3-62EEB2E475B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35" name="Group 26034">
              <a:extLst>
                <a:ext uri="{FF2B5EF4-FFF2-40B4-BE49-F238E27FC236}">
                  <a16:creationId xmlns:a16="http://schemas.microsoft.com/office/drawing/2014/main" id="{9935709C-8BB5-929A-09AB-3E1B535D1A0F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26084" name="Freeform 554">
                <a:extLst>
                  <a:ext uri="{FF2B5EF4-FFF2-40B4-BE49-F238E27FC236}">
                    <a16:creationId xmlns:a16="http://schemas.microsoft.com/office/drawing/2014/main" id="{43A970E4-7ABA-A992-1EAD-7F1FD23D3DB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085" name="Oval 26084">
                <a:extLst>
                  <a:ext uri="{FF2B5EF4-FFF2-40B4-BE49-F238E27FC236}">
                    <a16:creationId xmlns:a16="http://schemas.microsoft.com/office/drawing/2014/main" id="{A9280921-C52B-7E7F-DE7C-38874B31C29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086" name="Group 26085">
                <a:extLst>
                  <a:ext uri="{FF2B5EF4-FFF2-40B4-BE49-F238E27FC236}">
                    <a16:creationId xmlns:a16="http://schemas.microsoft.com/office/drawing/2014/main" id="{9C52549F-2E9F-7C2C-0CF6-5CB468BDBF7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87" name="Freeform 557">
                  <a:extLst>
                    <a:ext uri="{FF2B5EF4-FFF2-40B4-BE49-F238E27FC236}">
                      <a16:creationId xmlns:a16="http://schemas.microsoft.com/office/drawing/2014/main" id="{34570E9B-3D52-C7C4-68B7-EADCB448301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88" name="Freeform 558">
                  <a:extLst>
                    <a:ext uri="{FF2B5EF4-FFF2-40B4-BE49-F238E27FC236}">
                      <a16:creationId xmlns:a16="http://schemas.microsoft.com/office/drawing/2014/main" id="{A1A8FA60-B813-43B4-EEF2-36EF8FF3B20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89" name="Freeform 559">
                  <a:extLst>
                    <a:ext uri="{FF2B5EF4-FFF2-40B4-BE49-F238E27FC236}">
                      <a16:creationId xmlns:a16="http://schemas.microsoft.com/office/drawing/2014/main" id="{00912EE3-2E1E-EBA0-DF64-5BBD83FB8DC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90" name="Freeform 560">
                  <a:extLst>
                    <a:ext uri="{FF2B5EF4-FFF2-40B4-BE49-F238E27FC236}">
                      <a16:creationId xmlns:a16="http://schemas.microsoft.com/office/drawing/2014/main" id="{95DD6B4A-2E38-A6C4-7EF8-5FDE375DABB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36" name="Group 26035">
              <a:extLst>
                <a:ext uri="{FF2B5EF4-FFF2-40B4-BE49-F238E27FC236}">
                  <a16:creationId xmlns:a16="http://schemas.microsoft.com/office/drawing/2014/main" id="{63F1E276-D038-4BD3-0F01-54B332ECEB33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26077" name="Freeform 585">
                <a:extLst>
                  <a:ext uri="{FF2B5EF4-FFF2-40B4-BE49-F238E27FC236}">
                    <a16:creationId xmlns:a16="http://schemas.microsoft.com/office/drawing/2014/main" id="{8C612644-FAEA-EB2B-59F5-931C081FBC0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078" name="Oval 26077">
                <a:extLst>
                  <a:ext uri="{FF2B5EF4-FFF2-40B4-BE49-F238E27FC236}">
                    <a16:creationId xmlns:a16="http://schemas.microsoft.com/office/drawing/2014/main" id="{B154FF32-96C1-6F6E-C2DD-366A0BF8295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079" name="Group 26078">
                <a:extLst>
                  <a:ext uri="{FF2B5EF4-FFF2-40B4-BE49-F238E27FC236}">
                    <a16:creationId xmlns:a16="http://schemas.microsoft.com/office/drawing/2014/main" id="{C3E04E95-B135-B00F-898C-E105796516C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80" name="Freeform 588">
                  <a:extLst>
                    <a:ext uri="{FF2B5EF4-FFF2-40B4-BE49-F238E27FC236}">
                      <a16:creationId xmlns:a16="http://schemas.microsoft.com/office/drawing/2014/main" id="{7A21870D-83B5-8849-50FA-D2A6CE54BC9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81" name="Freeform 589">
                  <a:extLst>
                    <a:ext uri="{FF2B5EF4-FFF2-40B4-BE49-F238E27FC236}">
                      <a16:creationId xmlns:a16="http://schemas.microsoft.com/office/drawing/2014/main" id="{AF9C948A-3FAF-72E8-DD4C-261AA248956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82" name="Freeform 590">
                  <a:extLst>
                    <a:ext uri="{FF2B5EF4-FFF2-40B4-BE49-F238E27FC236}">
                      <a16:creationId xmlns:a16="http://schemas.microsoft.com/office/drawing/2014/main" id="{03CF3D44-DC7B-70F3-CAF4-F8245BC2FB3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83" name="Freeform 591">
                  <a:extLst>
                    <a:ext uri="{FF2B5EF4-FFF2-40B4-BE49-F238E27FC236}">
                      <a16:creationId xmlns:a16="http://schemas.microsoft.com/office/drawing/2014/main" id="{C1353269-E63E-BAA2-D33F-235572D98F8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37" name="Group 26036">
              <a:extLst>
                <a:ext uri="{FF2B5EF4-FFF2-40B4-BE49-F238E27FC236}">
                  <a16:creationId xmlns:a16="http://schemas.microsoft.com/office/drawing/2014/main" id="{CE59DC6D-36E0-ED3E-9F28-CA38FB0D950A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26070" name="Freeform 538">
                <a:extLst>
                  <a:ext uri="{FF2B5EF4-FFF2-40B4-BE49-F238E27FC236}">
                    <a16:creationId xmlns:a16="http://schemas.microsoft.com/office/drawing/2014/main" id="{F8AE3FC0-2EC8-8BFB-A8AB-F47B0AA1A1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071" name="Oval 26070">
                <a:extLst>
                  <a:ext uri="{FF2B5EF4-FFF2-40B4-BE49-F238E27FC236}">
                    <a16:creationId xmlns:a16="http://schemas.microsoft.com/office/drawing/2014/main" id="{3E6059A9-55E7-9B59-4717-5AA6CC55ADB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072" name="Group 26071">
                <a:extLst>
                  <a:ext uri="{FF2B5EF4-FFF2-40B4-BE49-F238E27FC236}">
                    <a16:creationId xmlns:a16="http://schemas.microsoft.com/office/drawing/2014/main" id="{9D6B2854-68F6-6F21-AF7E-CEE6E0B5C62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73" name="Freeform 541">
                  <a:extLst>
                    <a:ext uri="{FF2B5EF4-FFF2-40B4-BE49-F238E27FC236}">
                      <a16:creationId xmlns:a16="http://schemas.microsoft.com/office/drawing/2014/main" id="{37B14329-648F-D0CA-939D-7D519D577D3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74" name="Freeform 542">
                  <a:extLst>
                    <a:ext uri="{FF2B5EF4-FFF2-40B4-BE49-F238E27FC236}">
                      <a16:creationId xmlns:a16="http://schemas.microsoft.com/office/drawing/2014/main" id="{DB85B1A6-F5F7-0991-B9E8-2346FB521FB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75" name="Freeform 543">
                  <a:extLst>
                    <a:ext uri="{FF2B5EF4-FFF2-40B4-BE49-F238E27FC236}">
                      <a16:creationId xmlns:a16="http://schemas.microsoft.com/office/drawing/2014/main" id="{A6C1C406-5218-57F3-81EF-12B0EC66F84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76" name="Freeform 544">
                  <a:extLst>
                    <a:ext uri="{FF2B5EF4-FFF2-40B4-BE49-F238E27FC236}">
                      <a16:creationId xmlns:a16="http://schemas.microsoft.com/office/drawing/2014/main" id="{48D27DD3-0A72-9899-5675-0AD7BD4DFEC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38" name="Group 26037">
              <a:extLst>
                <a:ext uri="{FF2B5EF4-FFF2-40B4-BE49-F238E27FC236}">
                  <a16:creationId xmlns:a16="http://schemas.microsoft.com/office/drawing/2014/main" id="{091F16E1-2755-3994-CA8B-D7A237FA0CE2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26063" name="Freeform 546">
                <a:extLst>
                  <a:ext uri="{FF2B5EF4-FFF2-40B4-BE49-F238E27FC236}">
                    <a16:creationId xmlns:a16="http://schemas.microsoft.com/office/drawing/2014/main" id="{E7BC69A9-9809-9771-B067-A859D972B0D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064" name="Oval 26063">
                <a:extLst>
                  <a:ext uri="{FF2B5EF4-FFF2-40B4-BE49-F238E27FC236}">
                    <a16:creationId xmlns:a16="http://schemas.microsoft.com/office/drawing/2014/main" id="{C9A7805F-90A2-886E-EA76-824171B1BD5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065" name="Group 26064">
                <a:extLst>
                  <a:ext uri="{FF2B5EF4-FFF2-40B4-BE49-F238E27FC236}">
                    <a16:creationId xmlns:a16="http://schemas.microsoft.com/office/drawing/2014/main" id="{D05455C6-8519-F08C-D779-8463A3F5A37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66" name="Freeform 549">
                  <a:extLst>
                    <a:ext uri="{FF2B5EF4-FFF2-40B4-BE49-F238E27FC236}">
                      <a16:creationId xmlns:a16="http://schemas.microsoft.com/office/drawing/2014/main" id="{5B332FE1-1BD9-44F7-58AC-D1E8DB0B879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67" name="Freeform 550">
                  <a:extLst>
                    <a:ext uri="{FF2B5EF4-FFF2-40B4-BE49-F238E27FC236}">
                      <a16:creationId xmlns:a16="http://schemas.microsoft.com/office/drawing/2014/main" id="{3CFF651D-2E89-4AA2-AA4F-67651AA184D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68" name="Freeform 551">
                  <a:extLst>
                    <a:ext uri="{FF2B5EF4-FFF2-40B4-BE49-F238E27FC236}">
                      <a16:creationId xmlns:a16="http://schemas.microsoft.com/office/drawing/2014/main" id="{6F5E127A-1B79-5099-4854-276B7A2BC74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69" name="Freeform 552">
                  <a:extLst>
                    <a:ext uri="{FF2B5EF4-FFF2-40B4-BE49-F238E27FC236}">
                      <a16:creationId xmlns:a16="http://schemas.microsoft.com/office/drawing/2014/main" id="{69A62F57-71FB-FCF6-BE81-F47CDD6116B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39" name="Group 26038">
              <a:extLst>
                <a:ext uri="{FF2B5EF4-FFF2-40B4-BE49-F238E27FC236}">
                  <a16:creationId xmlns:a16="http://schemas.microsoft.com/office/drawing/2014/main" id="{D3124546-A83E-880F-5A2D-C7886BE9D841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26056" name="Freeform 623">
                <a:extLst>
                  <a:ext uri="{FF2B5EF4-FFF2-40B4-BE49-F238E27FC236}">
                    <a16:creationId xmlns:a16="http://schemas.microsoft.com/office/drawing/2014/main" id="{13FAC416-424C-5469-68B0-9B9B70F5F2B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057" name="Oval 26056">
                <a:extLst>
                  <a:ext uri="{FF2B5EF4-FFF2-40B4-BE49-F238E27FC236}">
                    <a16:creationId xmlns:a16="http://schemas.microsoft.com/office/drawing/2014/main" id="{04E470BC-4A81-7B0C-AC38-2C327F65BFE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058" name="Group 26057">
                <a:extLst>
                  <a:ext uri="{FF2B5EF4-FFF2-40B4-BE49-F238E27FC236}">
                    <a16:creationId xmlns:a16="http://schemas.microsoft.com/office/drawing/2014/main" id="{485B7868-A772-6BEB-1B5B-B2B0D99C2DB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59" name="Freeform 626">
                  <a:extLst>
                    <a:ext uri="{FF2B5EF4-FFF2-40B4-BE49-F238E27FC236}">
                      <a16:creationId xmlns:a16="http://schemas.microsoft.com/office/drawing/2014/main" id="{2EE630D5-170E-ED09-C54C-F5304AD93E1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60" name="Freeform 627">
                  <a:extLst>
                    <a:ext uri="{FF2B5EF4-FFF2-40B4-BE49-F238E27FC236}">
                      <a16:creationId xmlns:a16="http://schemas.microsoft.com/office/drawing/2014/main" id="{B3A66E6D-2E5C-3EF9-54AF-91B67E2C0A7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61" name="Freeform 628">
                  <a:extLst>
                    <a:ext uri="{FF2B5EF4-FFF2-40B4-BE49-F238E27FC236}">
                      <a16:creationId xmlns:a16="http://schemas.microsoft.com/office/drawing/2014/main" id="{6BCD1C08-B89A-BD0B-EE27-A2A837A7E2D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62" name="Freeform 629">
                  <a:extLst>
                    <a:ext uri="{FF2B5EF4-FFF2-40B4-BE49-F238E27FC236}">
                      <a16:creationId xmlns:a16="http://schemas.microsoft.com/office/drawing/2014/main" id="{6D4E10E7-C5C7-53E9-0F3A-35A6C87EC5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40" name="Group 26039">
              <a:extLst>
                <a:ext uri="{FF2B5EF4-FFF2-40B4-BE49-F238E27FC236}">
                  <a16:creationId xmlns:a16="http://schemas.microsoft.com/office/drawing/2014/main" id="{1BE2BBB4-E2BF-6B9F-5832-C1D807DB63C4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26049" name="Freeform 463">
                <a:extLst>
                  <a:ext uri="{FF2B5EF4-FFF2-40B4-BE49-F238E27FC236}">
                    <a16:creationId xmlns:a16="http://schemas.microsoft.com/office/drawing/2014/main" id="{CB813059-92FF-E8EE-381F-58A1361DA91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050" name="Oval 26049">
                <a:extLst>
                  <a:ext uri="{FF2B5EF4-FFF2-40B4-BE49-F238E27FC236}">
                    <a16:creationId xmlns:a16="http://schemas.microsoft.com/office/drawing/2014/main" id="{A9861B18-6661-6A2E-BF8B-EA678DE07D7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051" name="Group 26050">
                <a:extLst>
                  <a:ext uri="{FF2B5EF4-FFF2-40B4-BE49-F238E27FC236}">
                    <a16:creationId xmlns:a16="http://schemas.microsoft.com/office/drawing/2014/main" id="{75982421-A099-6B10-B44B-8434876957C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52" name="Freeform 466">
                  <a:extLst>
                    <a:ext uri="{FF2B5EF4-FFF2-40B4-BE49-F238E27FC236}">
                      <a16:creationId xmlns:a16="http://schemas.microsoft.com/office/drawing/2014/main" id="{4C428DF4-7016-5AFE-8F19-24D4DDE02A2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53" name="Freeform 467">
                  <a:extLst>
                    <a:ext uri="{FF2B5EF4-FFF2-40B4-BE49-F238E27FC236}">
                      <a16:creationId xmlns:a16="http://schemas.microsoft.com/office/drawing/2014/main" id="{EC6FC38F-F2CD-8004-A252-6EFAC5E5D8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54" name="Freeform 468">
                  <a:extLst>
                    <a:ext uri="{FF2B5EF4-FFF2-40B4-BE49-F238E27FC236}">
                      <a16:creationId xmlns:a16="http://schemas.microsoft.com/office/drawing/2014/main" id="{6EC9F863-74DD-26A0-D914-81E8FFA3C61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55" name="Freeform 469">
                  <a:extLst>
                    <a:ext uri="{FF2B5EF4-FFF2-40B4-BE49-F238E27FC236}">
                      <a16:creationId xmlns:a16="http://schemas.microsoft.com/office/drawing/2014/main" id="{0432F1E7-4CC2-9915-5AC8-86C46E86A52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6041" name="Group 26040">
              <a:extLst>
                <a:ext uri="{FF2B5EF4-FFF2-40B4-BE49-F238E27FC236}">
                  <a16:creationId xmlns:a16="http://schemas.microsoft.com/office/drawing/2014/main" id="{9940446C-EE31-5EEA-3E40-4F121440B68F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26042" name="Freeform 447">
                <a:extLst>
                  <a:ext uri="{FF2B5EF4-FFF2-40B4-BE49-F238E27FC236}">
                    <a16:creationId xmlns:a16="http://schemas.microsoft.com/office/drawing/2014/main" id="{13BF7093-4F50-2966-7B42-39C8CCCEF20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6043" name="Oval 26042">
                <a:extLst>
                  <a:ext uri="{FF2B5EF4-FFF2-40B4-BE49-F238E27FC236}">
                    <a16:creationId xmlns:a16="http://schemas.microsoft.com/office/drawing/2014/main" id="{D3DC4EAA-0525-5EBA-C92C-5520C6BF863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6044" name="Group 26043">
                <a:extLst>
                  <a:ext uri="{FF2B5EF4-FFF2-40B4-BE49-F238E27FC236}">
                    <a16:creationId xmlns:a16="http://schemas.microsoft.com/office/drawing/2014/main" id="{6F82D1D8-EE24-89A4-217D-6E0E3C685D0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045" name="Freeform 450">
                  <a:extLst>
                    <a:ext uri="{FF2B5EF4-FFF2-40B4-BE49-F238E27FC236}">
                      <a16:creationId xmlns:a16="http://schemas.microsoft.com/office/drawing/2014/main" id="{DD8462CE-CBB8-12F5-1458-74AA95BFD73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46" name="Freeform 451">
                  <a:extLst>
                    <a:ext uri="{FF2B5EF4-FFF2-40B4-BE49-F238E27FC236}">
                      <a16:creationId xmlns:a16="http://schemas.microsoft.com/office/drawing/2014/main" id="{1206CE26-2A38-860A-F798-EDD295DFFA2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47" name="Freeform 452">
                  <a:extLst>
                    <a:ext uri="{FF2B5EF4-FFF2-40B4-BE49-F238E27FC236}">
                      <a16:creationId xmlns:a16="http://schemas.microsoft.com/office/drawing/2014/main" id="{9BA33909-B215-498E-70C0-727FD2F7F1D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48" name="Freeform 453">
                  <a:extLst>
                    <a:ext uri="{FF2B5EF4-FFF2-40B4-BE49-F238E27FC236}">
                      <a16:creationId xmlns:a16="http://schemas.microsoft.com/office/drawing/2014/main" id="{E6158C3B-B6B6-FCA7-370A-843CD72591B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6183" name="Freeform 2">
            <a:extLst>
              <a:ext uri="{FF2B5EF4-FFF2-40B4-BE49-F238E27FC236}">
                <a16:creationId xmlns:a16="http://schemas.microsoft.com/office/drawing/2014/main" id="{9A29F423-6859-2A84-9435-70887B37DE94}"/>
              </a:ext>
            </a:extLst>
          </p:cNvPr>
          <p:cNvSpPr/>
          <p:nvPr/>
        </p:nvSpPr>
        <p:spPr>
          <a:xfrm>
            <a:off x="6812281" y="1391455"/>
            <a:ext cx="4101062" cy="4254341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6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6183" grpId="0" animBg="1"/>
      <p:bldP spid="2618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5157FDD-FB08-48B2-BE67-D473B907B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it-IT" sz="3600"/>
              <a:t>Vista di base su Internet</a:t>
            </a:r>
            <a:endParaRPr lang="en-US" altLang="it-IT"/>
          </a:p>
        </p:txBody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C590B379-4249-4AB6-8C30-31E70ECFEEF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828800" y="1371600"/>
            <a:ext cx="4419600" cy="4648200"/>
          </a:xfrm>
        </p:spPr>
        <p:txBody>
          <a:bodyPr rtlCol="0">
            <a:normAutofit lnSpcReduction="10000"/>
          </a:bodyPr>
          <a:lstStyle/>
          <a:p>
            <a:pPr>
              <a:defRPr/>
            </a:pPr>
            <a:r>
              <a:rPr lang="en-US" altLang="it-IT" sz="2400" i="1" dirty="0">
                <a:solidFill>
                  <a:srgbClr val="FF0000"/>
                </a:solidFill>
              </a:rPr>
              <a:t>I</a:t>
            </a:r>
            <a:r>
              <a:rPr lang="en-US" altLang="it-IT" sz="2400" b="1" i="1" dirty="0">
                <a:solidFill>
                  <a:srgbClr val="FF0000"/>
                </a:solidFill>
              </a:rPr>
              <a:t> </a:t>
            </a:r>
            <a:r>
              <a:rPr lang="en-US" altLang="it-IT" sz="2400" b="1" i="1" dirty="0" err="1">
                <a:solidFill>
                  <a:srgbClr val="FF0000"/>
                </a:solidFill>
              </a:rPr>
              <a:t>protocolli</a:t>
            </a:r>
            <a:r>
              <a:rPr lang="en-US" altLang="it-IT" sz="2400" dirty="0">
                <a:solidFill>
                  <a:srgbClr val="FF0000"/>
                </a:solidFill>
              </a:rPr>
              <a:t> </a:t>
            </a:r>
            <a:r>
              <a:rPr lang="en-US" altLang="it-IT" sz="2400" dirty="0" err="1"/>
              <a:t>specificano</a:t>
            </a:r>
            <a:r>
              <a:rPr lang="en-US" altLang="it-IT" sz="2400" dirty="0"/>
              <a:t> le </a:t>
            </a:r>
            <a:r>
              <a:rPr lang="en-US" altLang="it-IT" sz="2400" dirty="0" err="1"/>
              <a:t>modalità</a:t>
            </a:r>
            <a:r>
              <a:rPr lang="en-US" altLang="it-IT" sz="2400" dirty="0"/>
              <a:t> di </a:t>
            </a:r>
            <a:r>
              <a:rPr lang="en-US" altLang="it-IT" sz="2400" dirty="0" err="1"/>
              <a:t>invio</a:t>
            </a:r>
            <a:r>
              <a:rPr lang="en-US" altLang="it-IT" sz="2400" dirty="0"/>
              <a:t> e </a:t>
            </a:r>
            <a:r>
              <a:rPr lang="en-US" altLang="it-IT" sz="2400" dirty="0" err="1"/>
              <a:t>ricezione</a:t>
            </a:r>
            <a:r>
              <a:rPr lang="en-US" altLang="it-IT" sz="2400" dirty="0"/>
              <a:t> </a:t>
            </a:r>
            <a:r>
              <a:rPr lang="en-US" altLang="it-IT" sz="2400" dirty="0" err="1"/>
              <a:t>dei</a:t>
            </a:r>
            <a:r>
              <a:rPr lang="en-US" altLang="it-IT" sz="2400" dirty="0"/>
              <a:t> </a:t>
            </a:r>
            <a:r>
              <a:rPr lang="en-US" altLang="it-IT" sz="2400" b="1" dirty="0" err="1"/>
              <a:t>pacchetti</a:t>
            </a:r>
            <a:endParaRPr lang="en-US" altLang="it-IT" sz="2400" b="1" dirty="0"/>
          </a:p>
          <a:p>
            <a:pPr lvl="1">
              <a:defRPr/>
            </a:pPr>
            <a:r>
              <a:rPr lang="en-US" altLang="it-IT" sz="2000" dirty="0"/>
              <a:t>e.g., TCP, IP, HTTP, FTP,  PPP</a:t>
            </a:r>
          </a:p>
          <a:p>
            <a:pPr>
              <a:defRPr/>
            </a:pPr>
            <a:r>
              <a:rPr lang="en-US" altLang="it-IT" sz="2400" i="1" dirty="0">
                <a:solidFill>
                  <a:srgbClr val="FF0000"/>
                </a:solidFill>
              </a:rPr>
              <a:t>Internet: </a:t>
            </a:r>
            <a:r>
              <a:rPr lang="en-US" altLang="it-IT" sz="2400" dirty="0">
                <a:solidFill>
                  <a:srgbClr val="FF0000"/>
                </a:solidFill>
              </a:rPr>
              <a:t>“rete </a:t>
            </a:r>
            <a:r>
              <a:rPr lang="en-US" altLang="it-IT" sz="2400" dirty="0" err="1">
                <a:solidFill>
                  <a:srgbClr val="FF0000"/>
                </a:solidFill>
              </a:rPr>
              <a:t>delle</a:t>
            </a:r>
            <a:r>
              <a:rPr lang="en-US" altLang="it-IT" sz="2400" dirty="0">
                <a:solidFill>
                  <a:srgbClr val="FF0000"/>
                </a:solidFill>
              </a:rPr>
              <a:t> </a:t>
            </a:r>
            <a:r>
              <a:rPr lang="en-US" altLang="it-IT" sz="2400" dirty="0" err="1">
                <a:solidFill>
                  <a:srgbClr val="FF0000"/>
                </a:solidFill>
              </a:rPr>
              <a:t>reti</a:t>
            </a:r>
            <a:r>
              <a:rPr lang="en-US" altLang="it-IT" sz="2400" dirty="0">
                <a:solidFill>
                  <a:srgbClr val="FF0000"/>
                </a:solidFill>
              </a:rPr>
              <a:t>”</a:t>
            </a:r>
          </a:p>
          <a:p>
            <a:pPr lvl="1">
              <a:defRPr/>
            </a:pPr>
            <a:r>
              <a:rPr lang="en-US" altLang="it-IT" sz="2000" dirty="0" err="1"/>
              <a:t>più</a:t>
            </a:r>
            <a:r>
              <a:rPr lang="en-US" altLang="it-IT" sz="2000" dirty="0"/>
              <a:t> o </a:t>
            </a:r>
            <a:r>
              <a:rPr lang="en-US" altLang="it-IT" sz="2000" dirty="0" err="1"/>
              <a:t>meno</a:t>
            </a:r>
            <a:r>
              <a:rPr lang="en-US" altLang="it-IT" sz="2000" dirty="0"/>
              <a:t> </a:t>
            </a:r>
            <a:r>
              <a:rPr lang="en-US" altLang="it-IT" sz="2000" dirty="0" err="1"/>
              <a:t>gerarchica</a:t>
            </a:r>
            <a:endParaRPr lang="en-US" altLang="it-IT" sz="2000" dirty="0"/>
          </a:p>
          <a:p>
            <a:pPr lvl="1">
              <a:buNone/>
              <a:defRPr/>
            </a:pPr>
            <a:endParaRPr lang="en-US" altLang="it-IT" sz="2000" dirty="0"/>
          </a:p>
          <a:p>
            <a:pPr>
              <a:defRPr/>
            </a:pPr>
            <a:r>
              <a:rPr lang="en-US" altLang="it-IT" sz="2400" dirty="0" err="1"/>
              <a:t>Gli</a:t>
            </a:r>
            <a:r>
              <a:rPr lang="en-US" altLang="it-IT" sz="2400" dirty="0"/>
              <a:t> standard di Internet</a:t>
            </a:r>
          </a:p>
          <a:p>
            <a:pPr lvl="1">
              <a:defRPr/>
            </a:pPr>
            <a:r>
              <a:rPr lang="en-US" altLang="it-IT" sz="2000" b="1" dirty="0" err="1">
                <a:solidFill>
                  <a:srgbClr val="FF0000"/>
                </a:solidFill>
              </a:rPr>
              <a:t>RfC</a:t>
            </a:r>
            <a:r>
              <a:rPr lang="en-US" altLang="it-IT" sz="2000" dirty="0"/>
              <a:t>: Request for comments</a:t>
            </a:r>
          </a:p>
          <a:p>
            <a:pPr lvl="1">
              <a:defRPr/>
            </a:pPr>
            <a:r>
              <a:rPr lang="en-US" altLang="it-IT" sz="2000" dirty="0"/>
              <a:t>IETF: Internet Engineering Task Force</a:t>
            </a:r>
          </a:p>
          <a:p>
            <a:pPr lvl="1">
              <a:defRPr/>
            </a:pPr>
            <a:r>
              <a:rPr lang="en-US" altLang="it-IT" sz="2000" dirty="0"/>
              <a:t>W3C: WWW Consortium</a:t>
            </a:r>
          </a:p>
          <a:p>
            <a:pPr>
              <a:defRPr/>
            </a:pPr>
            <a:r>
              <a:rPr lang="en-US" altLang="it-IT" sz="2400" dirty="0"/>
              <a:t>Rete a </a:t>
            </a:r>
            <a:r>
              <a:rPr lang="en-US" altLang="it-IT" sz="2400" b="1" dirty="0" err="1"/>
              <a:t>commutazione</a:t>
            </a:r>
            <a:r>
              <a:rPr lang="en-US" altLang="it-IT" sz="2400" b="1" dirty="0"/>
              <a:t> di </a:t>
            </a:r>
            <a:r>
              <a:rPr lang="en-US" altLang="it-IT" sz="2400" b="1" dirty="0" err="1"/>
              <a:t>pacchetto</a:t>
            </a:r>
            <a:endParaRPr lang="en-US" altLang="it-IT" b="1" dirty="0"/>
          </a:p>
        </p:txBody>
      </p:sp>
      <p:sp>
        <p:nvSpPr>
          <p:cNvPr id="258" name="Segnaposto piè di pagina 5">
            <a:extLst>
              <a:ext uri="{FF2B5EF4-FFF2-40B4-BE49-F238E27FC236}">
                <a16:creationId xmlns:a16="http://schemas.microsoft.com/office/drawing/2014/main" id="{E707F8B5-EC76-49EE-8888-7F915F34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Introduction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27653" name="Segnaposto numero diapositiva 6">
            <a:extLst>
              <a:ext uri="{FF2B5EF4-FFF2-40B4-BE49-F238E27FC236}">
                <a16:creationId xmlns:a16="http://schemas.microsoft.com/office/drawing/2014/main" id="{B9046754-CFDD-4F90-9AFA-5443AC1056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t>1-</a:t>
            </a:r>
            <a:fld id="{306565FA-C555-4331-9E0D-152FD86EB471}" type="slidenum">
              <a:rPr lang="en-US" altLang="it-IT" sz="1400">
                <a:latin typeface="Times New Roman" panose="02020603050405020304" pitchFamily="18" charset="0"/>
                <a:cs typeface="Arial" panose="020B0604020202020204" pitchFamily="34" charset="0"/>
              </a:rPr>
              <a:pPr eaLnBrk="0" hangingPunct="0"/>
              <a:t>9</a:t>
            </a:fld>
            <a:endParaRPr lang="en-US" altLang="it-IT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8452" name="Freeform 370">
            <a:extLst>
              <a:ext uri="{FF2B5EF4-FFF2-40B4-BE49-F238E27FC236}">
                <a16:creationId xmlns:a16="http://schemas.microsoft.com/office/drawing/2014/main" id="{547ABF18-DFD4-A196-A5E4-F923ADA4AEE6}"/>
              </a:ext>
            </a:extLst>
          </p:cNvPr>
          <p:cNvSpPr/>
          <p:nvPr/>
        </p:nvSpPr>
        <p:spPr>
          <a:xfrm>
            <a:off x="8862369" y="235805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453" name="Freeform 417">
            <a:extLst>
              <a:ext uri="{FF2B5EF4-FFF2-40B4-BE49-F238E27FC236}">
                <a16:creationId xmlns:a16="http://schemas.microsoft.com/office/drawing/2014/main" id="{A0D6E40D-526C-ACB3-8309-25BBEB15CE8C}"/>
              </a:ext>
            </a:extLst>
          </p:cNvPr>
          <p:cNvSpPr>
            <a:spLocks/>
          </p:cNvSpPr>
          <p:nvPr/>
        </p:nvSpPr>
        <p:spPr bwMode="auto">
          <a:xfrm>
            <a:off x="7151257" y="111831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8454" name="Group 418">
            <a:extLst>
              <a:ext uri="{FF2B5EF4-FFF2-40B4-BE49-F238E27FC236}">
                <a16:creationId xmlns:a16="http://schemas.microsoft.com/office/drawing/2014/main" id="{A8FD7089-3378-35BE-F0AC-E453ED327A73}"/>
              </a:ext>
            </a:extLst>
          </p:cNvPr>
          <p:cNvGrpSpPr>
            <a:grpSpLocks/>
          </p:cNvGrpSpPr>
          <p:nvPr/>
        </p:nvGrpSpPr>
        <p:grpSpPr bwMode="auto">
          <a:xfrm>
            <a:off x="7082531" y="2581531"/>
            <a:ext cx="1458912" cy="933450"/>
            <a:chOff x="2889" y="1631"/>
            <a:chExt cx="980" cy="743"/>
          </a:xfrm>
        </p:grpSpPr>
        <p:sp>
          <p:nvSpPr>
            <p:cNvPr id="28455" name="Rectangle 419">
              <a:extLst>
                <a:ext uri="{FF2B5EF4-FFF2-40B4-BE49-F238E27FC236}">
                  <a16:creationId xmlns:a16="http://schemas.microsoft.com/office/drawing/2014/main" id="{E5AE3500-FC99-9083-C742-19E19F6B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456" name="AutoShape 420">
              <a:extLst>
                <a:ext uri="{FF2B5EF4-FFF2-40B4-BE49-F238E27FC236}">
                  <a16:creationId xmlns:a16="http://schemas.microsoft.com/office/drawing/2014/main" id="{EB03C27B-BA42-4A70-CFED-2A9C5AA05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8457" name="Freeform 427">
            <a:extLst>
              <a:ext uri="{FF2B5EF4-FFF2-40B4-BE49-F238E27FC236}">
                <a16:creationId xmlns:a16="http://schemas.microsoft.com/office/drawing/2014/main" id="{06A47487-9B6C-324C-906A-BBACF9957AA1}"/>
              </a:ext>
            </a:extLst>
          </p:cNvPr>
          <p:cNvSpPr>
            <a:spLocks/>
          </p:cNvSpPr>
          <p:nvPr/>
        </p:nvSpPr>
        <p:spPr bwMode="auto">
          <a:xfrm>
            <a:off x="7589582" y="397541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8458" name="Text Box 580">
            <a:extLst>
              <a:ext uri="{FF2B5EF4-FFF2-40B4-BE49-F238E27FC236}">
                <a16:creationId xmlns:a16="http://schemas.microsoft.com/office/drawing/2014/main" id="{7DAE7BBD-A422-8C38-3ED4-AB60EE633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455" y="78074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28459" name="Text Box 580">
            <a:extLst>
              <a:ext uri="{FF2B5EF4-FFF2-40B4-BE49-F238E27FC236}">
                <a16:creationId xmlns:a16="http://schemas.microsoft.com/office/drawing/2014/main" id="{E4D1AE55-A067-C049-47EE-38F545D93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016" y="348420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28460" name="Text Box 580">
            <a:extLst>
              <a:ext uri="{FF2B5EF4-FFF2-40B4-BE49-F238E27FC236}">
                <a16:creationId xmlns:a16="http://schemas.microsoft.com/office/drawing/2014/main" id="{0DFA3ED4-19DA-B29E-EB63-41EDA5738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4089" y="507205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28461" name="Freeform 371">
            <a:extLst>
              <a:ext uri="{FF2B5EF4-FFF2-40B4-BE49-F238E27FC236}">
                <a16:creationId xmlns:a16="http://schemas.microsoft.com/office/drawing/2014/main" id="{033D4CB8-B6B7-D9DF-4974-EE9F7706BF14}"/>
              </a:ext>
            </a:extLst>
          </p:cNvPr>
          <p:cNvSpPr/>
          <p:nvPr/>
        </p:nvSpPr>
        <p:spPr>
          <a:xfrm>
            <a:off x="10099327" y="247182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462" name="Group 28461">
            <a:extLst>
              <a:ext uri="{FF2B5EF4-FFF2-40B4-BE49-F238E27FC236}">
                <a16:creationId xmlns:a16="http://schemas.microsoft.com/office/drawing/2014/main" id="{9DA1FA11-47B3-0BAC-EA76-D6DADDFD66F9}"/>
              </a:ext>
            </a:extLst>
          </p:cNvPr>
          <p:cNvGrpSpPr/>
          <p:nvPr/>
        </p:nvGrpSpPr>
        <p:grpSpPr>
          <a:xfrm>
            <a:off x="10714881" y="3220330"/>
            <a:ext cx="687393" cy="721548"/>
            <a:chOff x="5203089" y="1751190"/>
            <a:chExt cx="858331" cy="662414"/>
          </a:xfrm>
        </p:grpSpPr>
        <p:sp>
          <p:nvSpPr>
            <p:cNvPr id="28463" name="Freeform 381">
              <a:extLst>
                <a:ext uri="{FF2B5EF4-FFF2-40B4-BE49-F238E27FC236}">
                  <a16:creationId xmlns:a16="http://schemas.microsoft.com/office/drawing/2014/main" id="{4706DAF5-6280-307F-65E9-01DF502F1DE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464" name="Freeform 382">
              <a:extLst>
                <a:ext uri="{FF2B5EF4-FFF2-40B4-BE49-F238E27FC236}">
                  <a16:creationId xmlns:a16="http://schemas.microsoft.com/office/drawing/2014/main" id="{2DFC227A-D828-5DCD-54E2-9C10E3C7E33D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8465" name="Straight Connector 28464">
              <a:extLst>
                <a:ext uri="{FF2B5EF4-FFF2-40B4-BE49-F238E27FC236}">
                  <a16:creationId xmlns:a16="http://schemas.microsoft.com/office/drawing/2014/main" id="{A05C6282-9DC9-7C45-8A28-6EBFE9605D6D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66" name="Straight Connector 28465">
              <a:extLst>
                <a:ext uri="{FF2B5EF4-FFF2-40B4-BE49-F238E27FC236}">
                  <a16:creationId xmlns:a16="http://schemas.microsoft.com/office/drawing/2014/main" id="{43B7486A-7620-8CC1-618A-7BA811AEAB2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67" name="Straight Connector 28466">
              <a:extLst>
                <a:ext uri="{FF2B5EF4-FFF2-40B4-BE49-F238E27FC236}">
                  <a16:creationId xmlns:a16="http://schemas.microsoft.com/office/drawing/2014/main" id="{9070E073-0EEA-DA74-E774-E762B31D6411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68" name="Straight Connector 28467">
              <a:extLst>
                <a:ext uri="{FF2B5EF4-FFF2-40B4-BE49-F238E27FC236}">
                  <a16:creationId xmlns:a16="http://schemas.microsoft.com/office/drawing/2014/main" id="{88C8AAC6-45C6-CD9B-F52A-A0BDF58DF132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69" name="Straight Connector 28468">
              <a:extLst>
                <a:ext uri="{FF2B5EF4-FFF2-40B4-BE49-F238E27FC236}">
                  <a16:creationId xmlns:a16="http://schemas.microsoft.com/office/drawing/2014/main" id="{5966B652-3247-9AE9-6339-FF91783A020F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0" name="Straight Connector 28469">
              <a:extLst>
                <a:ext uri="{FF2B5EF4-FFF2-40B4-BE49-F238E27FC236}">
                  <a16:creationId xmlns:a16="http://schemas.microsoft.com/office/drawing/2014/main" id="{09261C18-3F67-CB17-8ABE-82524A9B7EE8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71" name="Group 28470">
            <a:extLst>
              <a:ext uri="{FF2B5EF4-FFF2-40B4-BE49-F238E27FC236}">
                <a16:creationId xmlns:a16="http://schemas.microsoft.com/office/drawing/2014/main" id="{0ABFF7FD-42CB-4467-2C74-8F5A1F7B04AF}"/>
              </a:ext>
            </a:extLst>
          </p:cNvPr>
          <p:cNvGrpSpPr/>
          <p:nvPr/>
        </p:nvGrpSpPr>
        <p:grpSpPr>
          <a:xfrm>
            <a:off x="10648352" y="2486451"/>
            <a:ext cx="594613" cy="648336"/>
            <a:chOff x="5203089" y="1751190"/>
            <a:chExt cx="858331" cy="662414"/>
          </a:xfrm>
        </p:grpSpPr>
        <p:sp>
          <p:nvSpPr>
            <p:cNvPr id="28472" name="Freeform 398">
              <a:extLst>
                <a:ext uri="{FF2B5EF4-FFF2-40B4-BE49-F238E27FC236}">
                  <a16:creationId xmlns:a16="http://schemas.microsoft.com/office/drawing/2014/main" id="{1E41AFB3-2748-127F-5F5F-3557592AF001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473" name="Freeform 399">
              <a:extLst>
                <a:ext uri="{FF2B5EF4-FFF2-40B4-BE49-F238E27FC236}">
                  <a16:creationId xmlns:a16="http://schemas.microsoft.com/office/drawing/2014/main" id="{2AA689DA-0C34-9DA3-8128-D87ED19144AB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8474" name="Straight Connector 28473">
              <a:extLst>
                <a:ext uri="{FF2B5EF4-FFF2-40B4-BE49-F238E27FC236}">
                  <a16:creationId xmlns:a16="http://schemas.microsoft.com/office/drawing/2014/main" id="{47CA7EC7-31AE-C6F8-2579-D5011DC3F292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5" name="Straight Connector 28474">
              <a:extLst>
                <a:ext uri="{FF2B5EF4-FFF2-40B4-BE49-F238E27FC236}">
                  <a16:creationId xmlns:a16="http://schemas.microsoft.com/office/drawing/2014/main" id="{302C0153-E0F1-CAD2-294F-414B6D86E7FE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6" name="Straight Connector 28475">
              <a:extLst>
                <a:ext uri="{FF2B5EF4-FFF2-40B4-BE49-F238E27FC236}">
                  <a16:creationId xmlns:a16="http://schemas.microsoft.com/office/drawing/2014/main" id="{45EE2175-8972-BCE7-4548-E1D92C0F8502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7" name="Straight Connector 28476">
              <a:extLst>
                <a:ext uri="{FF2B5EF4-FFF2-40B4-BE49-F238E27FC236}">
                  <a16:creationId xmlns:a16="http://schemas.microsoft.com/office/drawing/2014/main" id="{B71E0915-02DF-2404-EA2C-AC5B4390913E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8" name="Straight Connector 28477">
              <a:extLst>
                <a:ext uri="{FF2B5EF4-FFF2-40B4-BE49-F238E27FC236}">
                  <a16:creationId xmlns:a16="http://schemas.microsoft.com/office/drawing/2014/main" id="{A8BF01E2-4B35-2FBA-B94A-A8374692DAB0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9" name="Straight Connector 28478">
              <a:extLst>
                <a:ext uri="{FF2B5EF4-FFF2-40B4-BE49-F238E27FC236}">
                  <a16:creationId xmlns:a16="http://schemas.microsoft.com/office/drawing/2014/main" id="{71AD070C-B91D-9F2B-22D2-C27C7D9FA00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480" name="Freeform 561">
            <a:extLst>
              <a:ext uri="{FF2B5EF4-FFF2-40B4-BE49-F238E27FC236}">
                <a16:creationId xmlns:a16="http://schemas.microsoft.com/office/drawing/2014/main" id="{51474B2A-CFAF-CB71-501B-90D6DDF59EBE}"/>
              </a:ext>
            </a:extLst>
          </p:cNvPr>
          <p:cNvSpPr/>
          <p:nvPr/>
        </p:nvSpPr>
        <p:spPr>
          <a:xfrm>
            <a:off x="9417994" y="107432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481" name="TextBox 28480">
            <a:extLst>
              <a:ext uri="{FF2B5EF4-FFF2-40B4-BE49-F238E27FC236}">
                <a16:creationId xmlns:a16="http://schemas.microsoft.com/office/drawing/2014/main" id="{D62C13BB-82EF-A9ED-D5C0-ACB408D122EA}"/>
              </a:ext>
            </a:extLst>
          </p:cNvPr>
          <p:cNvSpPr txBox="1"/>
          <p:nvPr/>
        </p:nvSpPr>
        <p:spPr>
          <a:xfrm>
            <a:off x="9304382" y="114347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28482" name="Rectangle 28481">
            <a:extLst>
              <a:ext uri="{FF2B5EF4-FFF2-40B4-BE49-F238E27FC236}">
                <a16:creationId xmlns:a16="http://schemas.microsoft.com/office/drawing/2014/main" id="{3F93AB32-EA10-4407-32A0-A528B458CB80}"/>
              </a:ext>
            </a:extLst>
          </p:cNvPr>
          <p:cNvSpPr/>
          <p:nvPr/>
        </p:nvSpPr>
        <p:spPr>
          <a:xfrm>
            <a:off x="9156249" y="297018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83" name="TextBox 28482">
            <a:extLst>
              <a:ext uri="{FF2B5EF4-FFF2-40B4-BE49-F238E27FC236}">
                <a16:creationId xmlns:a16="http://schemas.microsoft.com/office/drawing/2014/main" id="{CD8070E3-303B-1E36-E2E3-CF3444470D20}"/>
              </a:ext>
            </a:extLst>
          </p:cNvPr>
          <p:cNvSpPr txBox="1"/>
          <p:nvPr/>
        </p:nvSpPr>
        <p:spPr>
          <a:xfrm>
            <a:off x="8643343" y="274019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28484" name="TextBox 28483">
            <a:extLst>
              <a:ext uri="{FF2B5EF4-FFF2-40B4-BE49-F238E27FC236}">
                <a16:creationId xmlns:a16="http://schemas.microsoft.com/office/drawing/2014/main" id="{4D4D39B9-3F10-525F-3D68-E1B6F0DFA97F}"/>
              </a:ext>
            </a:extLst>
          </p:cNvPr>
          <p:cNvSpPr txBox="1"/>
          <p:nvPr/>
        </p:nvSpPr>
        <p:spPr>
          <a:xfrm>
            <a:off x="10794948" y="397021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28485" name="TextBox 28484">
            <a:extLst>
              <a:ext uri="{FF2B5EF4-FFF2-40B4-BE49-F238E27FC236}">
                <a16:creationId xmlns:a16="http://schemas.microsoft.com/office/drawing/2014/main" id="{65E86F60-17D1-B888-ABD7-E97D62DE294D}"/>
              </a:ext>
            </a:extLst>
          </p:cNvPr>
          <p:cNvSpPr txBox="1"/>
          <p:nvPr/>
        </p:nvSpPr>
        <p:spPr>
          <a:xfrm>
            <a:off x="9940199" y="352052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28486" name="Group 28485">
            <a:extLst>
              <a:ext uri="{FF2B5EF4-FFF2-40B4-BE49-F238E27FC236}">
                <a16:creationId xmlns:a16="http://schemas.microsoft.com/office/drawing/2014/main" id="{2A472A21-449E-1EB3-32CF-0CD0653A3194}"/>
              </a:ext>
            </a:extLst>
          </p:cNvPr>
          <p:cNvGrpSpPr/>
          <p:nvPr/>
        </p:nvGrpSpPr>
        <p:grpSpPr>
          <a:xfrm>
            <a:off x="7439419" y="1419605"/>
            <a:ext cx="3578867" cy="3640283"/>
            <a:chOff x="7562238" y="2127325"/>
            <a:chExt cx="3578867" cy="3640283"/>
          </a:xfrm>
        </p:grpSpPr>
        <p:cxnSp>
          <p:nvCxnSpPr>
            <p:cNvPr id="28487" name="Straight Connector 28486">
              <a:extLst>
                <a:ext uri="{FF2B5EF4-FFF2-40B4-BE49-F238E27FC236}">
                  <a16:creationId xmlns:a16="http://schemas.microsoft.com/office/drawing/2014/main" id="{0E38E1E8-153C-753C-CA91-A413840409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88" name="Straight Connector 28487">
              <a:extLst>
                <a:ext uri="{FF2B5EF4-FFF2-40B4-BE49-F238E27FC236}">
                  <a16:creationId xmlns:a16="http://schemas.microsoft.com/office/drawing/2014/main" id="{1EBEA097-A3A3-5F4F-069F-DC457C2663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89" name="Straight Connector 28488">
              <a:extLst>
                <a:ext uri="{FF2B5EF4-FFF2-40B4-BE49-F238E27FC236}">
                  <a16:creationId xmlns:a16="http://schemas.microsoft.com/office/drawing/2014/main" id="{9E609012-CAF2-9336-9E2A-3873DE5E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0" name="Straight Connector 28489">
              <a:extLst>
                <a:ext uri="{FF2B5EF4-FFF2-40B4-BE49-F238E27FC236}">
                  <a16:creationId xmlns:a16="http://schemas.microsoft.com/office/drawing/2014/main" id="{E3377402-6956-87DA-2DB8-197A7D86F3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1" name="Straight Connector 28490">
              <a:extLst>
                <a:ext uri="{FF2B5EF4-FFF2-40B4-BE49-F238E27FC236}">
                  <a16:creationId xmlns:a16="http://schemas.microsoft.com/office/drawing/2014/main" id="{03876B34-9850-3A14-6D41-1013F9BE5B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2" name="Straight Connector 28491">
              <a:extLst>
                <a:ext uri="{FF2B5EF4-FFF2-40B4-BE49-F238E27FC236}">
                  <a16:creationId xmlns:a16="http://schemas.microsoft.com/office/drawing/2014/main" id="{73FACA51-06CA-DEFF-F021-BDF077A6B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3" name="Straight Connector 28492">
              <a:extLst>
                <a:ext uri="{FF2B5EF4-FFF2-40B4-BE49-F238E27FC236}">
                  <a16:creationId xmlns:a16="http://schemas.microsoft.com/office/drawing/2014/main" id="{BE302393-957B-B102-8B15-67F594188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4" name="Straight Connector 28493">
              <a:extLst>
                <a:ext uri="{FF2B5EF4-FFF2-40B4-BE49-F238E27FC236}">
                  <a16:creationId xmlns:a16="http://schemas.microsoft.com/office/drawing/2014/main" id="{B51478DA-9C79-5145-86BB-E1D1D9D67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5" name="Straight Connector 28494">
              <a:extLst>
                <a:ext uri="{FF2B5EF4-FFF2-40B4-BE49-F238E27FC236}">
                  <a16:creationId xmlns:a16="http://schemas.microsoft.com/office/drawing/2014/main" id="{5C8D1377-3764-B00C-2C94-B42C6BDC439A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6" name="Straight Connector 28495">
              <a:extLst>
                <a:ext uri="{FF2B5EF4-FFF2-40B4-BE49-F238E27FC236}">
                  <a16:creationId xmlns:a16="http://schemas.microsoft.com/office/drawing/2014/main" id="{3787C7FC-795F-560D-1E68-4EA67E8106C7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7" name="Straight Connector 28496">
              <a:extLst>
                <a:ext uri="{FF2B5EF4-FFF2-40B4-BE49-F238E27FC236}">
                  <a16:creationId xmlns:a16="http://schemas.microsoft.com/office/drawing/2014/main" id="{9EEB95C9-FD79-E601-8697-D7E6567DC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98" name="Group 28497">
              <a:extLst>
                <a:ext uri="{FF2B5EF4-FFF2-40B4-BE49-F238E27FC236}">
                  <a16:creationId xmlns:a16="http://schemas.microsoft.com/office/drawing/2014/main" id="{7C649174-629F-7423-DE2F-217C946D8AEC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28499" name="Group 28498">
                <a:extLst>
                  <a:ext uri="{FF2B5EF4-FFF2-40B4-BE49-F238E27FC236}">
                    <a16:creationId xmlns:a16="http://schemas.microsoft.com/office/drawing/2014/main" id="{4E8D9A8A-DB3A-C0B6-8071-FD38AB7FB4B9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8504" name="Line 428">
                  <a:extLst>
                    <a:ext uri="{FF2B5EF4-FFF2-40B4-BE49-F238E27FC236}">
                      <a16:creationId xmlns:a16="http://schemas.microsoft.com/office/drawing/2014/main" id="{B1B83BDD-09CE-D62E-B31E-0D517FD817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05" name="Line 430">
                  <a:extLst>
                    <a:ext uri="{FF2B5EF4-FFF2-40B4-BE49-F238E27FC236}">
                      <a16:creationId xmlns:a16="http://schemas.microsoft.com/office/drawing/2014/main" id="{C4AACDC7-C9DC-2980-6D83-635E66CBAD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06" name="Line 431">
                  <a:extLst>
                    <a:ext uri="{FF2B5EF4-FFF2-40B4-BE49-F238E27FC236}">
                      <a16:creationId xmlns:a16="http://schemas.microsoft.com/office/drawing/2014/main" id="{A14D77BB-FDA2-5102-8192-DB9B6C4A3E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07" name="Line 432">
                  <a:extLst>
                    <a:ext uri="{FF2B5EF4-FFF2-40B4-BE49-F238E27FC236}">
                      <a16:creationId xmlns:a16="http://schemas.microsoft.com/office/drawing/2014/main" id="{245AB4F8-8DEE-D4C7-F2E2-049D0BE42A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08" name="Line 433">
                  <a:extLst>
                    <a:ext uri="{FF2B5EF4-FFF2-40B4-BE49-F238E27FC236}">
                      <a16:creationId xmlns:a16="http://schemas.microsoft.com/office/drawing/2014/main" id="{02B4F17B-AEDA-0B9C-2CB7-03690349A3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09" name="Line 435">
                  <a:extLst>
                    <a:ext uri="{FF2B5EF4-FFF2-40B4-BE49-F238E27FC236}">
                      <a16:creationId xmlns:a16="http://schemas.microsoft.com/office/drawing/2014/main" id="{BF79CC5C-204B-902A-71B0-876431FE15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10" name="Line 436">
                  <a:extLst>
                    <a:ext uri="{FF2B5EF4-FFF2-40B4-BE49-F238E27FC236}">
                      <a16:creationId xmlns:a16="http://schemas.microsoft.com/office/drawing/2014/main" id="{EDFE15C8-5000-1CB1-5153-CA11279018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11" name="Line 439">
                  <a:extLst>
                    <a:ext uri="{FF2B5EF4-FFF2-40B4-BE49-F238E27FC236}">
                      <a16:creationId xmlns:a16="http://schemas.microsoft.com/office/drawing/2014/main" id="{A0A8983F-3A08-D141-88AC-3052D242CB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12" name="Line 440">
                  <a:extLst>
                    <a:ext uri="{FF2B5EF4-FFF2-40B4-BE49-F238E27FC236}">
                      <a16:creationId xmlns:a16="http://schemas.microsoft.com/office/drawing/2014/main" id="{1383D5DD-DE4A-EF43-DE15-8EF55FD3A8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13" name="Line 441">
                  <a:extLst>
                    <a:ext uri="{FF2B5EF4-FFF2-40B4-BE49-F238E27FC236}">
                      <a16:creationId xmlns:a16="http://schemas.microsoft.com/office/drawing/2014/main" id="{1CBA4F2B-2F70-AD10-7BB6-82A067E12F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14" name="Line 443">
                  <a:extLst>
                    <a:ext uri="{FF2B5EF4-FFF2-40B4-BE49-F238E27FC236}">
                      <a16:creationId xmlns:a16="http://schemas.microsoft.com/office/drawing/2014/main" id="{6E855439-2F2F-B039-B501-54EE5DC464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15" name="Line 449">
                  <a:extLst>
                    <a:ext uri="{FF2B5EF4-FFF2-40B4-BE49-F238E27FC236}">
                      <a16:creationId xmlns:a16="http://schemas.microsoft.com/office/drawing/2014/main" id="{4097BE0C-44CE-8104-8F8E-AB57A7C04E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16" name="Line 428">
                  <a:extLst>
                    <a:ext uri="{FF2B5EF4-FFF2-40B4-BE49-F238E27FC236}">
                      <a16:creationId xmlns:a16="http://schemas.microsoft.com/office/drawing/2014/main" id="{F848D494-CBD4-2A8E-4AA2-DB7BD7279D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17" name="Line 440">
                  <a:extLst>
                    <a:ext uri="{FF2B5EF4-FFF2-40B4-BE49-F238E27FC236}">
                      <a16:creationId xmlns:a16="http://schemas.microsoft.com/office/drawing/2014/main" id="{A9716977-649A-C111-2A16-0F02686ECB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28518" name="Straight Connector 28517">
                  <a:extLst>
                    <a:ext uri="{FF2B5EF4-FFF2-40B4-BE49-F238E27FC236}">
                      <a16:creationId xmlns:a16="http://schemas.microsoft.com/office/drawing/2014/main" id="{BE23D0C4-4906-C4EE-6940-4A37591FDAFA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19" name="Straight Connector 28518">
                  <a:extLst>
                    <a:ext uri="{FF2B5EF4-FFF2-40B4-BE49-F238E27FC236}">
                      <a16:creationId xmlns:a16="http://schemas.microsoft.com/office/drawing/2014/main" id="{F886A204-52F7-392A-DDBB-CDD7A47A5568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0" name="Straight Connector 28519">
                  <a:extLst>
                    <a:ext uri="{FF2B5EF4-FFF2-40B4-BE49-F238E27FC236}">
                      <a16:creationId xmlns:a16="http://schemas.microsoft.com/office/drawing/2014/main" id="{49F2B380-6193-3B50-6968-5D751703CEFB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1" name="Straight Connector 28520">
                  <a:extLst>
                    <a:ext uri="{FF2B5EF4-FFF2-40B4-BE49-F238E27FC236}">
                      <a16:creationId xmlns:a16="http://schemas.microsoft.com/office/drawing/2014/main" id="{C85388DA-EFED-89B9-8B0C-590F64A20B72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2" name="Straight Connector 28521">
                  <a:extLst>
                    <a:ext uri="{FF2B5EF4-FFF2-40B4-BE49-F238E27FC236}">
                      <a16:creationId xmlns:a16="http://schemas.microsoft.com/office/drawing/2014/main" id="{B4A113CF-011B-F65F-0B0F-AF1903C299D6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3" name="Straight Connector 28522">
                  <a:extLst>
                    <a:ext uri="{FF2B5EF4-FFF2-40B4-BE49-F238E27FC236}">
                      <a16:creationId xmlns:a16="http://schemas.microsoft.com/office/drawing/2014/main" id="{25A26AFF-A9E2-7E45-47E6-A5641B3961B1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4" name="Straight Connector 28523">
                  <a:extLst>
                    <a:ext uri="{FF2B5EF4-FFF2-40B4-BE49-F238E27FC236}">
                      <a16:creationId xmlns:a16="http://schemas.microsoft.com/office/drawing/2014/main" id="{56114FBE-C30C-6597-4731-F39F0CDB4F3C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5" name="Straight Connector 28524">
                  <a:extLst>
                    <a:ext uri="{FF2B5EF4-FFF2-40B4-BE49-F238E27FC236}">
                      <a16:creationId xmlns:a16="http://schemas.microsoft.com/office/drawing/2014/main" id="{38914E36-25A7-FB85-A427-6B838BADE399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26" name="Line 541">
                  <a:extLst>
                    <a:ext uri="{FF2B5EF4-FFF2-40B4-BE49-F238E27FC236}">
                      <a16:creationId xmlns:a16="http://schemas.microsoft.com/office/drawing/2014/main" id="{5D1FE88B-222A-61CB-0DF7-99A8074A1F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27" name="Line 424">
                  <a:extLst>
                    <a:ext uri="{FF2B5EF4-FFF2-40B4-BE49-F238E27FC236}">
                      <a16:creationId xmlns:a16="http://schemas.microsoft.com/office/drawing/2014/main" id="{3433B80C-BA4E-0E8E-4AA6-5BB395985D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8500" name="Picture 778" descr="antenna_radiation_stylized">
                <a:extLst>
                  <a:ext uri="{FF2B5EF4-FFF2-40B4-BE49-F238E27FC236}">
                    <a16:creationId xmlns:a16="http://schemas.microsoft.com/office/drawing/2014/main" id="{0B8EEF8D-DAE7-A558-2707-076220A21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01" name="Picture 781" descr="antenna_radiation_stylized">
                <a:extLst>
                  <a:ext uri="{FF2B5EF4-FFF2-40B4-BE49-F238E27FC236}">
                    <a16:creationId xmlns:a16="http://schemas.microsoft.com/office/drawing/2014/main" id="{F7C3B9CE-A76D-B923-0170-6084934B5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02" name="Picture 799" descr="cell_tower_radiation copy">
                <a:extLst>
                  <a:ext uri="{FF2B5EF4-FFF2-40B4-BE49-F238E27FC236}">
                    <a16:creationId xmlns:a16="http://schemas.microsoft.com/office/drawing/2014/main" id="{7FABDF32-E484-BE6D-F1AC-073B9CAE11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03" name="Oval 800">
                <a:extLst>
                  <a:ext uri="{FF2B5EF4-FFF2-40B4-BE49-F238E27FC236}">
                    <a16:creationId xmlns:a16="http://schemas.microsoft.com/office/drawing/2014/main" id="{3F9C9FB8-E5CC-0D18-0A8B-21CBA74B8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8528" name="Group 28527">
            <a:extLst>
              <a:ext uri="{FF2B5EF4-FFF2-40B4-BE49-F238E27FC236}">
                <a16:creationId xmlns:a16="http://schemas.microsoft.com/office/drawing/2014/main" id="{7A375651-0687-C79A-D048-5F08CE6EDFBD}"/>
              </a:ext>
            </a:extLst>
          </p:cNvPr>
          <p:cNvGrpSpPr/>
          <p:nvPr/>
        </p:nvGrpSpPr>
        <p:grpSpPr>
          <a:xfrm>
            <a:off x="7291253" y="1184192"/>
            <a:ext cx="1909777" cy="938011"/>
            <a:chOff x="7432700" y="1830405"/>
            <a:chExt cx="1909777" cy="938011"/>
          </a:xfrm>
        </p:grpSpPr>
        <p:grpSp>
          <p:nvGrpSpPr>
            <p:cNvPr id="28529" name="Group 652">
              <a:extLst>
                <a:ext uri="{FF2B5EF4-FFF2-40B4-BE49-F238E27FC236}">
                  <a16:creationId xmlns:a16="http://schemas.microsoft.com/office/drawing/2014/main" id="{6838E9D2-BD7D-A5D9-8BD0-919DDDF5D2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28560" name="Picture 653" descr="iphone_stylized_small">
                <a:extLst>
                  <a:ext uri="{FF2B5EF4-FFF2-40B4-BE49-F238E27FC236}">
                    <a16:creationId xmlns:a16="http://schemas.microsoft.com/office/drawing/2014/main" id="{A7579C99-96FC-1176-D5AC-E583738DD8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61" name="Picture 654" descr="antenna_radiation_stylized">
                <a:extLst>
                  <a:ext uri="{FF2B5EF4-FFF2-40B4-BE49-F238E27FC236}">
                    <a16:creationId xmlns:a16="http://schemas.microsoft.com/office/drawing/2014/main" id="{C814D1E3-3621-7621-50CE-766C947B70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530" name="Group 28529">
              <a:extLst>
                <a:ext uri="{FF2B5EF4-FFF2-40B4-BE49-F238E27FC236}">
                  <a16:creationId xmlns:a16="http://schemas.microsoft.com/office/drawing/2014/main" id="{1FFE0543-6BD2-B985-801B-4F4D42194F5B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28537" name="Picture 1017" descr="antenna_stylized">
                <a:extLst>
                  <a:ext uri="{FF2B5EF4-FFF2-40B4-BE49-F238E27FC236}">
                    <a16:creationId xmlns:a16="http://schemas.microsoft.com/office/drawing/2014/main" id="{0C946F82-8DC9-DFB3-7DD2-5BDC565D20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38" name="Picture 1018" descr="laptop_keyboard">
                <a:extLst>
                  <a:ext uri="{FF2B5EF4-FFF2-40B4-BE49-F238E27FC236}">
                    <a16:creationId xmlns:a16="http://schemas.microsoft.com/office/drawing/2014/main" id="{9C172892-EFE2-A704-F7BC-4B2E7D6AD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39" name="Freeform 1019">
                <a:extLst>
                  <a:ext uri="{FF2B5EF4-FFF2-40B4-BE49-F238E27FC236}">
                    <a16:creationId xmlns:a16="http://schemas.microsoft.com/office/drawing/2014/main" id="{F1577A89-1EDE-0F4C-6D52-B2D1E7F86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28540" name="Picture 1020" descr="screen">
                <a:extLst>
                  <a:ext uri="{FF2B5EF4-FFF2-40B4-BE49-F238E27FC236}">
                    <a16:creationId xmlns:a16="http://schemas.microsoft.com/office/drawing/2014/main" id="{5F752770-C2AF-580F-071C-4AC7FE0EF6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41" name="Freeform 1021">
                <a:extLst>
                  <a:ext uri="{FF2B5EF4-FFF2-40B4-BE49-F238E27FC236}">
                    <a16:creationId xmlns:a16="http://schemas.microsoft.com/office/drawing/2014/main" id="{4AF7EA0E-5C05-5B37-56BC-3DD1AF2FC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42" name="Freeform 1022">
                <a:extLst>
                  <a:ext uri="{FF2B5EF4-FFF2-40B4-BE49-F238E27FC236}">
                    <a16:creationId xmlns:a16="http://schemas.microsoft.com/office/drawing/2014/main" id="{965BBB1A-F047-8D45-4B38-17EB0E70E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43" name="Freeform 1023">
                <a:extLst>
                  <a:ext uri="{FF2B5EF4-FFF2-40B4-BE49-F238E27FC236}">
                    <a16:creationId xmlns:a16="http://schemas.microsoft.com/office/drawing/2014/main" id="{87BF66DC-9574-4EA9-C66A-F69C959B0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44" name="Freeform 1024">
                <a:extLst>
                  <a:ext uri="{FF2B5EF4-FFF2-40B4-BE49-F238E27FC236}">
                    <a16:creationId xmlns:a16="http://schemas.microsoft.com/office/drawing/2014/main" id="{C32C12B1-00A5-7682-2CDA-3D137B00F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45" name="Freeform 1025">
                <a:extLst>
                  <a:ext uri="{FF2B5EF4-FFF2-40B4-BE49-F238E27FC236}">
                    <a16:creationId xmlns:a16="http://schemas.microsoft.com/office/drawing/2014/main" id="{BFFD21D7-E199-E5BA-EF9C-E74D042A5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46" name="Freeform 1026">
                <a:extLst>
                  <a:ext uri="{FF2B5EF4-FFF2-40B4-BE49-F238E27FC236}">
                    <a16:creationId xmlns:a16="http://schemas.microsoft.com/office/drawing/2014/main" id="{F3452308-6F12-4C21-2344-9E26552E8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8547" name="Group 1027">
                <a:extLst>
                  <a:ext uri="{FF2B5EF4-FFF2-40B4-BE49-F238E27FC236}">
                    <a16:creationId xmlns:a16="http://schemas.microsoft.com/office/drawing/2014/main" id="{04E496AB-CBC6-7F78-19B1-590C71489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28554" name="Freeform 1028">
                  <a:extLst>
                    <a:ext uri="{FF2B5EF4-FFF2-40B4-BE49-F238E27FC236}">
                      <a16:creationId xmlns:a16="http://schemas.microsoft.com/office/drawing/2014/main" id="{2A50D465-B1A0-0CA3-CA19-11AA3914B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55" name="Freeform 1029">
                  <a:extLst>
                    <a:ext uri="{FF2B5EF4-FFF2-40B4-BE49-F238E27FC236}">
                      <a16:creationId xmlns:a16="http://schemas.microsoft.com/office/drawing/2014/main" id="{1B4CE001-1A1B-8659-0083-A914F823E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56" name="Freeform 1030">
                  <a:extLst>
                    <a:ext uri="{FF2B5EF4-FFF2-40B4-BE49-F238E27FC236}">
                      <a16:creationId xmlns:a16="http://schemas.microsoft.com/office/drawing/2014/main" id="{4D666032-72F6-0655-6C5C-969D1EE0EB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57" name="Freeform 1031">
                  <a:extLst>
                    <a:ext uri="{FF2B5EF4-FFF2-40B4-BE49-F238E27FC236}">
                      <a16:creationId xmlns:a16="http://schemas.microsoft.com/office/drawing/2014/main" id="{43CC5C98-05F5-597A-8175-1BFC8CD22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58" name="Freeform 1032">
                  <a:extLst>
                    <a:ext uri="{FF2B5EF4-FFF2-40B4-BE49-F238E27FC236}">
                      <a16:creationId xmlns:a16="http://schemas.microsoft.com/office/drawing/2014/main" id="{C50B70B2-C837-70A1-3136-CE1552296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59" name="Freeform 1033">
                  <a:extLst>
                    <a:ext uri="{FF2B5EF4-FFF2-40B4-BE49-F238E27FC236}">
                      <a16:creationId xmlns:a16="http://schemas.microsoft.com/office/drawing/2014/main" id="{428BD936-FE90-4D81-FB39-151A452595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28548" name="Freeform 1034">
                <a:extLst>
                  <a:ext uri="{FF2B5EF4-FFF2-40B4-BE49-F238E27FC236}">
                    <a16:creationId xmlns:a16="http://schemas.microsoft.com/office/drawing/2014/main" id="{513300DA-67A9-EC93-E3DA-6F0048828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49" name="Freeform 1035">
                <a:extLst>
                  <a:ext uri="{FF2B5EF4-FFF2-40B4-BE49-F238E27FC236}">
                    <a16:creationId xmlns:a16="http://schemas.microsoft.com/office/drawing/2014/main" id="{F275B1C3-4D4F-7A51-4671-4BA30116B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50" name="Freeform 1036">
                <a:extLst>
                  <a:ext uri="{FF2B5EF4-FFF2-40B4-BE49-F238E27FC236}">
                    <a16:creationId xmlns:a16="http://schemas.microsoft.com/office/drawing/2014/main" id="{5134260F-E78C-61C3-CBBA-EA33186C0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51" name="Freeform 1037">
                <a:extLst>
                  <a:ext uri="{FF2B5EF4-FFF2-40B4-BE49-F238E27FC236}">
                    <a16:creationId xmlns:a16="http://schemas.microsoft.com/office/drawing/2014/main" id="{1BABC844-0994-18F4-F653-46323C0A0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52" name="Freeform 1038">
                <a:extLst>
                  <a:ext uri="{FF2B5EF4-FFF2-40B4-BE49-F238E27FC236}">
                    <a16:creationId xmlns:a16="http://schemas.microsoft.com/office/drawing/2014/main" id="{16C7C213-38C7-D3F7-7561-1E4D3C6DC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53" name="Freeform 1039">
                <a:extLst>
                  <a:ext uri="{FF2B5EF4-FFF2-40B4-BE49-F238E27FC236}">
                    <a16:creationId xmlns:a16="http://schemas.microsoft.com/office/drawing/2014/main" id="{E76E7A84-FE07-1303-303D-9F59BF79834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28531" name="Group 28530">
              <a:extLst>
                <a:ext uri="{FF2B5EF4-FFF2-40B4-BE49-F238E27FC236}">
                  <a16:creationId xmlns:a16="http://schemas.microsoft.com/office/drawing/2014/main" id="{E3504D91-16B4-9638-1E86-A41FAE325097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28535" name="Picture 568" descr="light2.png">
                <a:extLst>
                  <a:ext uri="{FF2B5EF4-FFF2-40B4-BE49-F238E27FC236}">
                    <a16:creationId xmlns:a16="http://schemas.microsoft.com/office/drawing/2014/main" id="{BF40CA4B-A6B9-A1D1-7AF0-A1E650221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36" name="Picture 1017" descr="antenna_stylized">
                <a:extLst>
                  <a:ext uri="{FF2B5EF4-FFF2-40B4-BE49-F238E27FC236}">
                    <a16:creationId xmlns:a16="http://schemas.microsoft.com/office/drawing/2014/main" id="{BA021490-074A-2C45-A5E7-A42DC352AD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532" name="Group 28531">
              <a:extLst>
                <a:ext uri="{FF2B5EF4-FFF2-40B4-BE49-F238E27FC236}">
                  <a16:creationId xmlns:a16="http://schemas.microsoft.com/office/drawing/2014/main" id="{ACE9A631-3B74-6C34-733D-AC0FF3F919B1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28533" name="Picture 603" descr="car_icon_small">
                <a:extLst>
                  <a:ext uri="{FF2B5EF4-FFF2-40B4-BE49-F238E27FC236}">
                    <a16:creationId xmlns:a16="http://schemas.microsoft.com/office/drawing/2014/main" id="{5F2BC99F-C4FE-A851-985C-315544018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34" name="Picture 1017" descr="antenna_stylized">
                <a:extLst>
                  <a:ext uri="{FF2B5EF4-FFF2-40B4-BE49-F238E27FC236}">
                    <a16:creationId xmlns:a16="http://schemas.microsoft.com/office/drawing/2014/main" id="{241F8EB8-1803-6E11-480A-F947573182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562" name="Group 28561">
            <a:extLst>
              <a:ext uri="{FF2B5EF4-FFF2-40B4-BE49-F238E27FC236}">
                <a16:creationId xmlns:a16="http://schemas.microsoft.com/office/drawing/2014/main" id="{FA5FC4C5-7F86-AF5D-B55B-D2F325677782}"/>
              </a:ext>
            </a:extLst>
          </p:cNvPr>
          <p:cNvGrpSpPr/>
          <p:nvPr/>
        </p:nvGrpSpPr>
        <p:grpSpPr>
          <a:xfrm>
            <a:off x="7345697" y="2649891"/>
            <a:ext cx="857739" cy="583764"/>
            <a:chOff x="7487144" y="3296104"/>
            <a:chExt cx="857739" cy="583764"/>
          </a:xfrm>
        </p:grpSpPr>
        <p:grpSp>
          <p:nvGrpSpPr>
            <p:cNvPr id="28563" name="Group 28562">
              <a:extLst>
                <a:ext uri="{FF2B5EF4-FFF2-40B4-BE49-F238E27FC236}">
                  <a16:creationId xmlns:a16="http://schemas.microsoft.com/office/drawing/2014/main" id="{34CEC1D0-AF8D-6E34-AC69-6FD0FA736876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570" name="Picture 1115" descr="antenna_stylized">
                <a:extLst>
                  <a:ext uri="{FF2B5EF4-FFF2-40B4-BE49-F238E27FC236}">
                    <a16:creationId xmlns:a16="http://schemas.microsoft.com/office/drawing/2014/main" id="{8B80D523-1C88-003D-A5F0-984165FB1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71" name="Picture 1116" descr="laptop_keyboard">
                <a:extLst>
                  <a:ext uri="{FF2B5EF4-FFF2-40B4-BE49-F238E27FC236}">
                    <a16:creationId xmlns:a16="http://schemas.microsoft.com/office/drawing/2014/main" id="{C85FD1C5-7EF3-123E-D074-C9939B720E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72" name="Freeform 1117">
                <a:extLst>
                  <a:ext uri="{FF2B5EF4-FFF2-40B4-BE49-F238E27FC236}">
                    <a16:creationId xmlns:a16="http://schemas.microsoft.com/office/drawing/2014/main" id="{A0015288-DAD5-4A45-CC99-08B6DCA77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28573" name="Picture 1118" descr="screen">
                <a:extLst>
                  <a:ext uri="{FF2B5EF4-FFF2-40B4-BE49-F238E27FC236}">
                    <a16:creationId xmlns:a16="http://schemas.microsoft.com/office/drawing/2014/main" id="{9AB26D95-22EC-9B4E-6436-20B408F637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74" name="Freeform 1119">
                <a:extLst>
                  <a:ext uri="{FF2B5EF4-FFF2-40B4-BE49-F238E27FC236}">
                    <a16:creationId xmlns:a16="http://schemas.microsoft.com/office/drawing/2014/main" id="{CB11241D-2D74-0578-C921-60B41EC30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75" name="Freeform 1120">
                <a:extLst>
                  <a:ext uri="{FF2B5EF4-FFF2-40B4-BE49-F238E27FC236}">
                    <a16:creationId xmlns:a16="http://schemas.microsoft.com/office/drawing/2014/main" id="{60BC7CCA-B968-CDFB-07CE-708A202C9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76" name="Freeform 1121">
                <a:extLst>
                  <a:ext uri="{FF2B5EF4-FFF2-40B4-BE49-F238E27FC236}">
                    <a16:creationId xmlns:a16="http://schemas.microsoft.com/office/drawing/2014/main" id="{0C0C537F-7FB5-EBA2-5201-33DB7D96C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77" name="Freeform 1122">
                <a:extLst>
                  <a:ext uri="{FF2B5EF4-FFF2-40B4-BE49-F238E27FC236}">
                    <a16:creationId xmlns:a16="http://schemas.microsoft.com/office/drawing/2014/main" id="{0E0C2A02-6F1A-6F7F-6121-0D70DDFB9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78" name="Freeform 1123">
                <a:extLst>
                  <a:ext uri="{FF2B5EF4-FFF2-40B4-BE49-F238E27FC236}">
                    <a16:creationId xmlns:a16="http://schemas.microsoft.com/office/drawing/2014/main" id="{DE047B0F-655D-BC1F-97A3-46500D0B8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79" name="Freeform 1124">
                <a:extLst>
                  <a:ext uri="{FF2B5EF4-FFF2-40B4-BE49-F238E27FC236}">
                    <a16:creationId xmlns:a16="http://schemas.microsoft.com/office/drawing/2014/main" id="{49826A8C-B84C-0DB8-5902-8ED22FB3C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8580" name="Group 1125">
                <a:extLst>
                  <a:ext uri="{FF2B5EF4-FFF2-40B4-BE49-F238E27FC236}">
                    <a16:creationId xmlns:a16="http://schemas.microsoft.com/office/drawing/2014/main" id="{C4753F47-4A9B-3FB8-5365-EDD43E7F5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28587" name="Freeform 1126">
                  <a:extLst>
                    <a:ext uri="{FF2B5EF4-FFF2-40B4-BE49-F238E27FC236}">
                      <a16:creationId xmlns:a16="http://schemas.microsoft.com/office/drawing/2014/main" id="{C633CC54-E0A3-B937-4D9F-7BAB91FC35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88" name="Freeform 1127">
                  <a:extLst>
                    <a:ext uri="{FF2B5EF4-FFF2-40B4-BE49-F238E27FC236}">
                      <a16:creationId xmlns:a16="http://schemas.microsoft.com/office/drawing/2014/main" id="{BB9CAD27-AA15-2AA0-7A75-6ED8F31E5E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89" name="Freeform 1128">
                  <a:extLst>
                    <a:ext uri="{FF2B5EF4-FFF2-40B4-BE49-F238E27FC236}">
                      <a16:creationId xmlns:a16="http://schemas.microsoft.com/office/drawing/2014/main" id="{7C751AF3-65F4-80EB-486D-8D1A8FC2F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90" name="Freeform 1129">
                  <a:extLst>
                    <a:ext uri="{FF2B5EF4-FFF2-40B4-BE49-F238E27FC236}">
                      <a16:creationId xmlns:a16="http://schemas.microsoft.com/office/drawing/2014/main" id="{41801ABC-97AD-944C-31A4-4882EC723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91" name="Freeform 1130">
                  <a:extLst>
                    <a:ext uri="{FF2B5EF4-FFF2-40B4-BE49-F238E27FC236}">
                      <a16:creationId xmlns:a16="http://schemas.microsoft.com/office/drawing/2014/main" id="{6E151987-228E-0991-7785-BECCF0D7C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592" name="Freeform 1131">
                  <a:extLst>
                    <a:ext uri="{FF2B5EF4-FFF2-40B4-BE49-F238E27FC236}">
                      <a16:creationId xmlns:a16="http://schemas.microsoft.com/office/drawing/2014/main" id="{90F2EE22-8613-A7DA-AC02-21858A507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28581" name="Freeform 1132">
                <a:extLst>
                  <a:ext uri="{FF2B5EF4-FFF2-40B4-BE49-F238E27FC236}">
                    <a16:creationId xmlns:a16="http://schemas.microsoft.com/office/drawing/2014/main" id="{EFA2E9BE-90B3-430B-3900-BC7E90D18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82" name="Freeform 1133">
                <a:extLst>
                  <a:ext uri="{FF2B5EF4-FFF2-40B4-BE49-F238E27FC236}">
                    <a16:creationId xmlns:a16="http://schemas.microsoft.com/office/drawing/2014/main" id="{D8724E69-B123-CC2F-A67B-FA308023F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83" name="Freeform 1134">
                <a:extLst>
                  <a:ext uri="{FF2B5EF4-FFF2-40B4-BE49-F238E27FC236}">
                    <a16:creationId xmlns:a16="http://schemas.microsoft.com/office/drawing/2014/main" id="{805467EC-AE5E-9004-1BB2-BA8F66424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84" name="Freeform 1135">
                <a:extLst>
                  <a:ext uri="{FF2B5EF4-FFF2-40B4-BE49-F238E27FC236}">
                    <a16:creationId xmlns:a16="http://schemas.microsoft.com/office/drawing/2014/main" id="{0DF9A372-6DFA-2708-2318-0A850D0FD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85" name="Freeform 1136">
                <a:extLst>
                  <a:ext uri="{FF2B5EF4-FFF2-40B4-BE49-F238E27FC236}">
                    <a16:creationId xmlns:a16="http://schemas.microsoft.com/office/drawing/2014/main" id="{86ED4C55-FF6A-AD54-FB43-C6FE36EB3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586" name="Freeform 1137">
                <a:extLst>
                  <a:ext uri="{FF2B5EF4-FFF2-40B4-BE49-F238E27FC236}">
                    <a16:creationId xmlns:a16="http://schemas.microsoft.com/office/drawing/2014/main" id="{A6FA4AAA-CF61-C9B7-74FF-63787C172FD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28564" name="Group 1139">
              <a:extLst>
                <a:ext uri="{FF2B5EF4-FFF2-40B4-BE49-F238E27FC236}">
                  <a16:creationId xmlns:a16="http://schemas.microsoft.com/office/drawing/2014/main" id="{8BBF441B-CD9C-3466-368C-E95EEA43F82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68" name="Picture 1140" descr="desktop_computer_stylized_medium">
                <a:extLst>
                  <a:ext uri="{FF2B5EF4-FFF2-40B4-BE49-F238E27FC236}">
                    <a16:creationId xmlns:a16="http://schemas.microsoft.com/office/drawing/2014/main" id="{F352C723-D9A1-E84E-81D5-340C5DDBAF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569" name="Freeform 1141">
                <a:extLst>
                  <a:ext uri="{FF2B5EF4-FFF2-40B4-BE49-F238E27FC236}">
                    <a16:creationId xmlns:a16="http://schemas.microsoft.com/office/drawing/2014/main" id="{4735B4DD-0F50-A710-282A-984B13E4B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28565" name="Group 28564">
              <a:extLst>
                <a:ext uri="{FF2B5EF4-FFF2-40B4-BE49-F238E27FC236}">
                  <a16:creationId xmlns:a16="http://schemas.microsoft.com/office/drawing/2014/main" id="{B2896836-8CD6-CACF-3D78-4785A8F4DE47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566" name="Picture 571" descr="fridge2.png">
                <a:extLst>
                  <a:ext uri="{FF2B5EF4-FFF2-40B4-BE49-F238E27FC236}">
                    <a16:creationId xmlns:a16="http://schemas.microsoft.com/office/drawing/2014/main" id="{AE0CC180-DFD4-D21C-6B05-50CDBF724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67" name="Picture 1115" descr="antenna_stylized">
                <a:extLst>
                  <a:ext uri="{FF2B5EF4-FFF2-40B4-BE49-F238E27FC236}">
                    <a16:creationId xmlns:a16="http://schemas.microsoft.com/office/drawing/2014/main" id="{107148F0-2058-3EA9-0862-39A27B8C33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593" name="Group 28592">
            <a:extLst>
              <a:ext uri="{FF2B5EF4-FFF2-40B4-BE49-F238E27FC236}">
                <a16:creationId xmlns:a16="http://schemas.microsoft.com/office/drawing/2014/main" id="{9566B9BE-6442-77C1-5263-3BFFBB955321}"/>
              </a:ext>
            </a:extLst>
          </p:cNvPr>
          <p:cNvGrpSpPr/>
          <p:nvPr/>
        </p:nvGrpSpPr>
        <p:grpSpPr>
          <a:xfrm>
            <a:off x="10917126" y="2752952"/>
            <a:ext cx="518448" cy="1212242"/>
            <a:chOff x="11058573" y="3399165"/>
            <a:chExt cx="518448" cy="1212242"/>
          </a:xfrm>
        </p:grpSpPr>
        <p:grpSp>
          <p:nvGrpSpPr>
            <p:cNvPr id="28594" name="Group 28593">
              <a:extLst>
                <a:ext uri="{FF2B5EF4-FFF2-40B4-BE49-F238E27FC236}">
                  <a16:creationId xmlns:a16="http://schemas.microsoft.com/office/drawing/2014/main" id="{582B8495-8243-091B-2BAB-E74373049ECB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28601" name="Straight Connector 28600">
                <a:extLst>
                  <a:ext uri="{FF2B5EF4-FFF2-40B4-BE49-F238E27FC236}">
                    <a16:creationId xmlns:a16="http://schemas.microsoft.com/office/drawing/2014/main" id="{6CCE35D8-1F23-60DE-2DE4-D3797349DE68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602" name="Group 28601">
                <a:extLst>
                  <a:ext uri="{FF2B5EF4-FFF2-40B4-BE49-F238E27FC236}">
                    <a16:creationId xmlns:a16="http://schemas.microsoft.com/office/drawing/2014/main" id="{49056429-9418-0600-8A46-0662065E022E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8603" name="Picture 28602" descr="server_rack.png">
                  <a:extLst>
                    <a:ext uri="{FF2B5EF4-FFF2-40B4-BE49-F238E27FC236}">
                      <a16:creationId xmlns:a16="http://schemas.microsoft.com/office/drawing/2014/main" id="{7CC3C95A-C6B2-C8D4-E9BE-8568A7F83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8604" name="Picture 28603" descr="server_rack.png">
                  <a:extLst>
                    <a:ext uri="{FF2B5EF4-FFF2-40B4-BE49-F238E27FC236}">
                      <a16:creationId xmlns:a16="http://schemas.microsoft.com/office/drawing/2014/main" id="{74CABECC-B620-2AF8-129D-FA569EC10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8605" name="Picture 28604" descr="server_rack.png">
                  <a:extLst>
                    <a:ext uri="{FF2B5EF4-FFF2-40B4-BE49-F238E27FC236}">
                      <a16:creationId xmlns:a16="http://schemas.microsoft.com/office/drawing/2014/main" id="{0AA6CB03-A63D-7B7E-31EA-02BB76447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595" name="Group 28594">
              <a:extLst>
                <a:ext uri="{FF2B5EF4-FFF2-40B4-BE49-F238E27FC236}">
                  <a16:creationId xmlns:a16="http://schemas.microsoft.com/office/drawing/2014/main" id="{9E8012CF-CFB7-4EC7-180C-47720CA138A6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28596" name="Straight Connector 28595">
                <a:extLst>
                  <a:ext uri="{FF2B5EF4-FFF2-40B4-BE49-F238E27FC236}">
                    <a16:creationId xmlns:a16="http://schemas.microsoft.com/office/drawing/2014/main" id="{85016223-AA8F-4417-1D65-85D0C0DFA644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597" name="Group 28596">
                <a:extLst>
                  <a:ext uri="{FF2B5EF4-FFF2-40B4-BE49-F238E27FC236}">
                    <a16:creationId xmlns:a16="http://schemas.microsoft.com/office/drawing/2014/main" id="{D3AC152B-2656-2302-ACE8-446363C9FD15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28598" name="Picture 28597" descr="server_rack.png">
                  <a:extLst>
                    <a:ext uri="{FF2B5EF4-FFF2-40B4-BE49-F238E27FC236}">
                      <a16:creationId xmlns:a16="http://schemas.microsoft.com/office/drawing/2014/main" id="{9C8B145F-9BB2-DEFC-E30E-7F08ED658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8599" name="Picture 28598" descr="server_rack.png">
                  <a:extLst>
                    <a:ext uri="{FF2B5EF4-FFF2-40B4-BE49-F238E27FC236}">
                      <a16:creationId xmlns:a16="http://schemas.microsoft.com/office/drawing/2014/main" id="{D243DC5F-BADB-A43B-A170-BC97BC155B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28600" name="Picture 28599" descr="server_rack.png">
                  <a:extLst>
                    <a:ext uri="{FF2B5EF4-FFF2-40B4-BE49-F238E27FC236}">
                      <a16:creationId xmlns:a16="http://schemas.microsoft.com/office/drawing/2014/main" id="{7CD236A7-2F18-E421-A8F8-D12CAA0A03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606" name="Group 950">
            <a:extLst>
              <a:ext uri="{FF2B5EF4-FFF2-40B4-BE49-F238E27FC236}">
                <a16:creationId xmlns:a16="http://schemas.microsoft.com/office/drawing/2014/main" id="{515BABA5-F8D2-4723-5275-8C90A6C2E60D}"/>
              </a:ext>
            </a:extLst>
          </p:cNvPr>
          <p:cNvGrpSpPr>
            <a:grpSpLocks/>
          </p:cNvGrpSpPr>
          <p:nvPr/>
        </p:nvGrpSpPr>
        <p:grpSpPr bwMode="auto">
          <a:xfrm>
            <a:off x="10141094" y="4598418"/>
            <a:ext cx="177192" cy="330833"/>
            <a:chOff x="4140" y="429"/>
            <a:chExt cx="1425" cy="2396"/>
          </a:xfrm>
        </p:grpSpPr>
        <p:sp>
          <p:nvSpPr>
            <p:cNvPr id="28607" name="Freeform 951">
              <a:extLst>
                <a:ext uri="{FF2B5EF4-FFF2-40B4-BE49-F238E27FC236}">
                  <a16:creationId xmlns:a16="http://schemas.microsoft.com/office/drawing/2014/main" id="{2A033F46-C56A-0F7C-8792-8DFE308AE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08" name="Rectangle 952">
              <a:extLst>
                <a:ext uri="{FF2B5EF4-FFF2-40B4-BE49-F238E27FC236}">
                  <a16:creationId xmlns:a16="http://schemas.microsoft.com/office/drawing/2014/main" id="{C6EAD598-50F5-F3F8-8183-3F42C90D0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609" name="Freeform 953">
              <a:extLst>
                <a:ext uri="{FF2B5EF4-FFF2-40B4-BE49-F238E27FC236}">
                  <a16:creationId xmlns:a16="http://schemas.microsoft.com/office/drawing/2014/main" id="{E75D9C6B-1B8F-9407-353C-A2CDD355E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10" name="Freeform 954">
              <a:extLst>
                <a:ext uri="{FF2B5EF4-FFF2-40B4-BE49-F238E27FC236}">
                  <a16:creationId xmlns:a16="http://schemas.microsoft.com/office/drawing/2014/main" id="{9457F2B9-6276-3386-9490-A926B9205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11" name="Rectangle 955">
              <a:extLst>
                <a:ext uri="{FF2B5EF4-FFF2-40B4-BE49-F238E27FC236}">
                  <a16:creationId xmlns:a16="http://schemas.microsoft.com/office/drawing/2014/main" id="{2170B3EA-129D-4FDD-17AF-B44AB8A2F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8612" name="Group 956">
              <a:extLst>
                <a:ext uri="{FF2B5EF4-FFF2-40B4-BE49-F238E27FC236}">
                  <a16:creationId xmlns:a16="http://schemas.microsoft.com/office/drawing/2014/main" id="{BE620497-FEEA-DB1E-B925-5164A3414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8637" name="AutoShape 957">
                <a:extLst>
                  <a:ext uri="{FF2B5EF4-FFF2-40B4-BE49-F238E27FC236}">
                    <a16:creationId xmlns:a16="http://schemas.microsoft.com/office/drawing/2014/main" id="{CCA462D1-7B5E-1805-E06F-A34884F06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638" name="AutoShape 958">
                <a:extLst>
                  <a:ext uri="{FF2B5EF4-FFF2-40B4-BE49-F238E27FC236}">
                    <a16:creationId xmlns:a16="http://schemas.microsoft.com/office/drawing/2014/main" id="{5D8DA3FA-2433-AB47-B31A-FB401A1DA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613" name="Rectangle 959">
              <a:extLst>
                <a:ext uri="{FF2B5EF4-FFF2-40B4-BE49-F238E27FC236}">
                  <a16:creationId xmlns:a16="http://schemas.microsoft.com/office/drawing/2014/main" id="{A703244D-2C31-2C31-1399-8561463CD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8614" name="Group 960">
              <a:extLst>
                <a:ext uri="{FF2B5EF4-FFF2-40B4-BE49-F238E27FC236}">
                  <a16:creationId xmlns:a16="http://schemas.microsoft.com/office/drawing/2014/main" id="{B30B8714-6C06-73C5-BECC-00A5848FF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8635" name="AutoShape 961">
                <a:extLst>
                  <a:ext uri="{FF2B5EF4-FFF2-40B4-BE49-F238E27FC236}">
                    <a16:creationId xmlns:a16="http://schemas.microsoft.com/office/drawing/2014/main" id="{D4593ACD-C934-11B1-9886-6856C8DF1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636" name="AutoShape 962">
                <a:extLst>
                  <a:ext uri="{FF2B5EF4-FFF2-40B4-BE49-F238E27FC236}">
                    <a16:creationId xmlns:a16="http://schemas.microsoft.com/office/drawing/2014/main" id="{FF4F7ADB-6D10-00D9-68DD-5861499B1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615" name="Rectangle 963">
              <a:extLst>
                <a:ext uri="{FF2B5EF4-FFF2-40B4-BE49-F238E27FC236}">
                  <a16:creationId xmlns:a16="http://schemas.microsoft.com/office/drawing/2014/main" id="{CDE70205-3CE6-914E-2415-3D63B8DEC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616" name="Rectangle 964">
              <a:extLst>
                <a:ext uri="{FF2B5EF4-FFF2-40B4-BE49-F238E27FC236}">
                  <a16:creationId xmlns:a16="http://schemas.microsoft.com/office/drawing/2014/main" id="{63194AB0-76B7-AB83-63D7-2E9B37B89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8617" name="Group 965">
              <a:extLst>
                <a:ext uri="{FF2B5EF4-FFF2-40B4-BE49-F238E27FC236}">
                  <a16:creationId xmlns:a16="http://schemas.microsoft.com/office/drawing/2014/main" id="{E5B81908-974F-A53C-98FA-860761E089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633" name="AutoShape 966">
                <a:extLst>
                  <a:ext uri="{FF2B5EF4-FFF2-40B4-BE49-F238E27FC236}">
                    <a16:creationId xmlns:a16="http://schemas.microsoft.com/office/drawing/2014/main" id="{48AAD52A-EEC5-7799-29B3-E32DD8F1A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634" name="AutoShape 967">
                <a:extLst>
                  <a:ext uri="{FF2B5EF4-FFF2-40B4-BE49-F238E27FC236}">
                    <a16:creationId xmlns:a16="http://schemas.microsoft.com/office/drawing/2014/main" id="{85E01DE4-B77D-5076-46E6-C4B410296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618" name="Freeform 968">
              <a:extLst>
                <a:ext uri="{FF2B5EF4-FFF2-40B4-BE49-F238E27FC236}">
                  <a16:creationId xmlns:a16="http://schemas.microsoft.com/office/drawing/2014/main" id="{D5252445-42B8-0A24-54C4-621B4D593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8619" name="Group 969">
              <a:extLst>
                <a:ext uri="{FF2B5EF4-FFF2-40B4-BE49-F238E27FC236}">
                  <a16:creationId xmlns:a16="http://schemas.microsoft.com/office/drawing/2014/main" id="{1C2616DD-1E9F-9EF9-81A4-16404ECA0B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631" name="AutoShape 970">
                <a:extLst>
                  <a:ext uri="{FF2B5EF4-FFF2-40B4-BE49-F238E27FC236}">
                    <a16:creationId xmlns:a16="http://schemas.microsoft.com/office/drawing/2014/main" id="{BB855350-DC26-8B85-1507-91B558B22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632" name="AutoShape 971">
                <a:extLst>
                  <a:ext uri="{FF2B5EF4-FFF2-40B4-BE49-F238E27FC236}">
                    <a16:creationId xmlns:a16="http://schemas.microsoft.com/office/drawing/2014/main" id="{EE911B77-7AE7-40D0-7950-E03822969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620" name="Rectangle 972">
              <a:extLst>
                <a:ext uri="{FF2B5EF4-FFF2-40B4-BE49-F238E27FC236}">
                  <a16:creationId xmlns:a16="http://schemas.microsoft.com/office/drawing/2014/main" id="{04EA55CE-9E67-1A1B-AF7F-701CD51AE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621" name="Freeform 973">
              <a:extLst>
                <a:ext uri="{FF2B5EF4-FFF2-40B4-BE49-F238E27FC236}">
                  <a16:creationId xmlns:a16="http://schemas.microsoft.com/office/drawing/2014/main" id="{2E76CE7E-D400-13C6-2BFA-D592725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22" name="Freeform 974">
              <a:extLst>
                <a:ext uri="{FF2B5EF4-FFF2-40B4-BE49-F238E27FC236}">
                  <a16:creationId xmlns:a16="http://schemas.microsoft.com/office/drawing/2014/main" id="{F5DF4BC2-E8E8-39D9-EFA7-F0B13783C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23" name="Oval 975">
              <a:extLst>
                <a:ext uri="{FF2B5EF4-FFF2-40B4-BE49-F238E27FC236}">
                  <a16:creationId xmlns:a16="http://schemas.microsoft.com/office/drawing/2014/main" id="{4BDE77C6-AD78-CFE9-EA73-DE7F3075F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624" name="Freeform 976">
              <a:extLst>
                <a:ext uri="{FF2B5EF4-FFF2-40B4-BE49-F238E27FC236}">
                  <a16:creationId xmlns:a16="http://schemas.microsoft.com/office/drawing/2014/main" id="{D6476065-5864-ABA2-FC78-71FCA81CA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25" name="AutoShape 977">
              <a:extLst>
                <a:ext uri="{FF2B5EF4-FFF2-40B4-BE49-F238E27FC236}">
                  <a16:creationId xmlns:a16="http://schemas.microsoft.com/office/drawing/2014/main" id="{E98A2BAF-626F-6475-0D36-38E18CB6E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626" name="AutoShape 978">
              <a:extLst>
                <a:ext uri="{FF2B5EF4-FFF2-40B4-BE49-F238E27FC236}">
                  <a16:creationId xmlns:a16="http://schemas.microsoft.com/office/drawing/2014/main" id="{68295270-4CC8-853A-C060-94E088185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627" name="Oval 979">
              <a:extLst>
                <a:ext uri="{FF2B5EF4-FFF2-40B4-BE49-F238E27FC236}">
                  <a16:creationId xmlns:a16="http://schemas.microsoft.com/office/drawing/2014/main" id="{19618235-F999-1664-DA51-50BF38D9E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628" name="Oval 980">
              <a:extLst>
                <a:ext uri="{FF2B5EF4-FFF2-40B4-BE49-F238E27FC236}">
                  <a16:creationId xmlns:a16="http://schemas.microsoft.com/office/drawing/2014/main" id="{0AF0A6DC-2B0F-17C9-6595-B973F4509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629" name="Oval 981">
              <a:extLst>
                <a:ext uri="{FF2B5EF4-FFF2-40B4-BE49-F238E27FC236}">
                  <a16:creationId xmlns:a16="http://schemas.microsoft.com/office/drawing/2014/main" id="{F68062DF-08FD-EB8C-128E-1A2F32959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630" name="Rectangle 982">
              <a:extLst>
                <a:ext uri="{FF2B5EF4-FFF2-40B4-BE49-F238E27FC236}">
                  <a16:creationId xmlns:a16="http://schemas.microsoft.com/office/drawing/2014/main" id="{DBDD38D1-6946-6EE0-EEAB-B1CDD06E3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8639" name="Group 590">
            <a:extLst>
              <a:ext uri="{FF2B5EF4-FFF2-40B4-BE49-F238E27FC236}">
                <a16:creationId xmlns:a16="http://schemas.microsoft.com/office/drawing/2014/main" id="{41219EA4-2230-CC85-45E5-2A75B046284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33034" y="4224628"/>
            <a:ext cx="345630" cy="320302"/>
            <a:chOff x="2839" y="3501"/>
            <a:chExt cx="755" cy="803"/>
          </a:xfrm>
        </p:grpSpPr>
        <p:pic>
          <p:nvPicPr>
            <p:cNvPr id="28640" name="Picture 591" descr="desktop_computer_stylized_medium">
              <a:extLst>
                <a:ext uri="{FF2B5EF4-FFF2-40B4-BE49-F238E27FC236}">
                  <a16:creationId xmlns:a16="http://schemas.microsoft.com/office/drawing/2014/main" id="{7A833D99-FDBA-E79D-326A-D6F71E921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41" name="Freeform 592">
              <a:extLst>
                <a:ext uri="{FF2B5EF4-FFF2-40B4-BE49-F238E27FC236}">
                  <a16:creationId xmlns:a16="http://schemas.microsoft.com/office/drawing/2014/main" id="{72717236-909D-E859-6591-03CE38061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8642" name="Group 1064">
            <a:extLst>
              <a:ext uri="{FF2B5EF4-FFF2-40B4-BE49-F238E27FC236}">
                <a16:creationId xmlns:a16="http://schemas.microsoft.com/office/drawing/2014/main" id="{6B47DF7E-DF72-746D-03BB-2EBF8AB1E6B1}"/>
              </a:ext>
            </a:extLst>
          </p:cNvPr>
          <p:cNvGrpSpPr>
            <a:grpSpLocks/>
          </p:cNvGrpSpPr>
          <p:nvPr/>
        </p:nvGrpSpPr>
        <p:grpSpPr bwMode="auto">
          <a:xfrm>
            <a:off x="8887982" y="5153638"/>
            <a:ext cx="310186" cy="307808"/>
            <a:chOff x="877" y="1008"/>
            <a:chExt cx="2747" cy="2591"/>
          </a:xfrm>
        </p:grpSpPr>
        <p:pic>
          <p:nvPicPr>
            <p:cNvPr id="28643" name="Picture 1065" descr="antenna_stylized">
              <a:extLst>
                <a:ext uri="{FF2B5EF4-FFF2-40B4-BE49-F238E27FC236}">
                  <a16:creationId xmlns:a16="http://schemas.microsoft.com/office/drawing/2014/main" id="{365F7A99-1221-B160-CF5E-137EC227B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44" name="Picture 1066" descr="laptop_keyboard">
              <a:extLst>
                <a:ext uri="{FF2B5EF4-FFF2-40B4-BE49-F238E27FC236}">
                  <a16:creationId xmlns:a16="http://schemas.microsoft.com/office/drawing/2014/main" id="{FCCB99F0-CA35-DB48-8BBD-99D5452B1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45" name="Freeform 1067">
              <a:extLst>
                <a:ext uri="{FF2B5EF4-FFF2-40B4-BE49-F238E27FC236}">
                  <a16:creationId xmlns:a16="http://schemas.microsoft.com/office/drawing/2014/main" id="{BB4CA8DA-6380-2240-C8CA-67CC4E59D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28646" name="Picture 1068" descr="screen">
              <a:extLst>
                <a:ext uri="{FF2B5EF4-FFF2-40B4-BE49-F238E27FC236}">
                  <a16:creationId xmlns:a16="http://schemas.microsoft.com/office/drawing/2014/main" id="{31095734-2174-64A8-F6BA-D9A334AC9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47" name="Freeform 1069">
              <a:extLst>
                <a:ext uri="{FF2B5EF4-FFF2-40B4-BE49-F238E27FC236}">
                  <a16:creationId xmlns:a16="http://schemas.microsoft.com/office/drawing/2014/main" id="{9E17AD45-E971-4260-5A1B-D570880F2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48" name="Freeform 1070">
              <a:extLst>
                <a:ext uri="{FF2B5EF4-FFF2-40B4-BE49-F238E27FC236}">
                  <a16:creationId xmlns:a16="http://schemas.microsoft.com/office/drawing/2014/main" id="{F32C396E-E2D4-98B8-5E2D-03952EC3C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49" name="Freeform 1071">
              <a:extLst>
                <a:ext uri="{FF2B5EF4-FFF2-40B4-BE49-F238E27FC236}">
                  <a16:creationId xmlns:a16="http://schemas.microsoft.com/office/drawing/2014/main" id="{A73B6569-A036-7073-AD13-B39A8F51E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50" name="Freeform 1072">
              <a:extLst>
                <a:ext uri="{FF2B5EF4-FFF2-40B4-BE49-F238E27FC236}">
                  <a16:creationId xmlns:a16="http://schemas.microsoft.com/office/drawing/2014/main" id="{9A127CE6-CA81-D5CB-518D-904C1F1AE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51" name="Freeform 1073">
              <a:extLst>
                <a:ext uri="{FF2B5EF4-FFF2-40B4-BE49-F238E27FC236}">
                  <a16:creationId xmlns:a16="http://schemas.microsoft.com/office/drawing/2014/main" id="{02B4F6B7-B318-FA00-8F53-7DE67E32F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52" name="Freeform 1074">
              <a:extLst>
                <a:ext uri="{FF2B5EF4-FFF2-40B4-BE49-F238E27FC236}">
                  <a16:creationId xmlns:a16="http://schemas.microsoft.com/office/drawing/2014/main" id="{B9DBD3EA-A96D-5155-B7B6-E7D87608B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8653" name="Group 1075">
              <a:extLst>
                <a:ext uri="{FF2B5EF4-FFF2-40B4-BE49-F238E27FC236}">
                  <a16:creationId xmlns:a16="http://schemas.microsoft.com/office/drawing/2014/main" id="{1A33BF00-EC7D-1267-2740-F91BA73F72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8660" name="Freeform 1076">
                <a:extLst>
                  <a:ext uri="{FF2B5EF4-FFF2-40B4-BE49-F238E27FC236}">
                    <a16:creationId xmlns:a16="http://schemas.microsoft.com/office/drawing/2014/main" id="{D829426A-1D70-CAAF-D907-98DF8403F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661" name="Freeform 1077">
                <a:extLst>
                  <a:ext uri="{FF2B5EF4-FFF2-40B4-BE49-F238E27FC236}">
                    <a16:creationId xmlns:a16="http://schemas.microsoft.com/office/drawing/2014/main" id="{E0767DC8-E51D-2511-B87B-D9AB7ADC8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662" name="Freeform 1078">
                <a:extLst>
                  <a:ext uri="{FF2B5EF4-FFF2-40B4-BE49-F238E27FC236}">
                    <a16:creationId xmlns:a16="http://schemas.microsoft.com/office/drawing/2014/main" id="{F1C87F22-72D1-CB3A-7D38-F6739018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663" name="Freeform 1079">
                <a:extLst>
                  <a:ext uri="{FF2B5EF4-FFF2-40B4-BE49-F238E27FC236}">
                    <a16:creationId xmlns:a16="http://schemas.microsoft.com/office/drawing/2014/main" id="{90DE8F09-FBEF-8C7B-12C5-57863A618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664" name="Freeform 1080">
                <a:extLst>
                  <a:ext uri="{FF2B5EF4-FFF2-40B4-BE49-F238E27FC236}">
                    <a16:creationId xmlns:a16="http://schemas.microsoft.com/office/drawing/2014/main" id="{BD9DEEBA-4737-281D-A433-8778C21F3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665" name="Freeform 1081">
                <a:extLst>
                  <a:ext uri="{FF2B5EF4-FFF2-40B4-BE49-F238E27FC236}">
                    <a16:creationId xmlns:a16="http://schemas.microsoft.com/office/drawing/2014/main" id="{F83C48D6-116C-CD9D-9995-A68AFDA7A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8654" name="Freeform 1082">
              <a:extLst>
                <a:ext uri="{FF2B5EF4-FFF2-40B4-BE49-F238E27FC236}">
                  <a16:creationId xmlns:a16="http://schemas.microsoft.com/office/drawing/2014/main" id="{E8C499DC-02E6-9486-B429-9FBC3FA65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55" name="Freeform 1083">
              <a:extLst>
                <a:ext uri="{FF2B5EF4-FFF2-40B4-BE49-F238E27FC236}">
                  <a16:creationId xmlns:a16="http://schemas.microsoft.com/office/drawing/2014/main" id="{FF44633A-F90B-6438-8E3B-0C78DF2A1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56" name="Freeform 1084">
              <a:extLst>
                <a:ext uri="{FF2B5EF4-FFF2-40B4-BE49-F238E27FC236}">
                  <a16:creationId xmlns:a16="http://schemas.microsoft.com/office/drawing/2014/main" id="{A1720AF7-9937-56AD-0F4D-5B07043C9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57" name="Freeform 1085">
              <a:extLst>
                <a:ext uri="{FF2B5EF4-FFF2-40B4-BE49-F238E27FC236}">
                  <a16:creationId xmlns:a16="http://schemas.microsoft.com/office/drawing/2014/main" id="{38942AAA-84BE-4E05-9003-398C5AC52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58" name="Freeform 1086">
              <a:extLst>
                <a:ext uri="{FF2B5EF4-FFF2-40B4-BE49-F238E27FC236}">
                  <a16:creationId xmlns:a16="http://schemas.microsoft.com/office/drawing/2014/main" id="{702D171D-7FA4-47A0-7039-0E592209C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59" name="Freeform 1087">
              <a:extLst>
                <a:ext uri="{FF2B5EF4-FFF2-40B4-BE49-F238E27FC236}">
                  <a16:creationId xmlns:a16="http://schemas.microsoft.com/office/drawing/2014/main" id="{6D1F7771-F915-0D1C-57C5-18DE16955E5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8666" name="Group 590">
            <a:extLst>
              <a:ext uri="{FF2B5EF4-FFF2-40B4-BE49-F238E27FC236}">
                <a16:creationId xmlns:a16="http://schemas.microsoft.com/office/drawing/2014/main" id="{15FFA6D5-2544-93DF-68D2-B80F7801708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626160" y="4605527"/>
            <a:ext cx="345630" cy="320302"/>
            <a:chOff x="2839" y="3501"/>
            <a:chExt cx="755" cy="803"/>
          </a:xfrm>
        </p:grpSpPr>
        <p:pic>
          <p:nvPicPr>
            <p:cNvPr id="28667" name="Picture 591" descr="desktop_computer_stylized_medium">
              <a:extLst>
                <a:ext uri="{FF2B5EF4-FFF2-40B4-BE49-F238E27FC236}">
                  <a16:creationId xmlns:a16="http://schemas.microsoft.com/office/drawing/2014/main" id="{386BF6AE-C9D0-8355-3B1E-1F8E20039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68" name="Freeform 592">
              <a:extLst>
                <a:ext uri="{FF2B5EF4-FFF2-40B4-BE49-F238E27FC236}">
                  <a16:creationId xmlns:a16="http://schemas.microsoft.com/office/drawing/2014/main" id="{0FDD6A2D-EE6E-F331-0929-F5013D26C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8669" name="Group 590">
            <a:extLst>
              <a:ext uri="{FF2B5EF4-FFF2-40B4-BE49-F238E27FC236}">
                <a16:creationId xmlns:a16="http://schemas.microsoft.com/office/drawing/2014/main" id="{FF41605C-A9D6-46E3-728D-DCBB020FC75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06088" y="4829124"/>
            <a:ext cx="345630" cy="320302"/>
            <a:chOff x="2839" y="3501"/>
            <a:chExt cx="755" cy="803"/>
          </a:xfrm>
        </p:grpSpPr>
        <p:pic>
          <p:nvPicPr>
            <p:cNvPr id="28670" name="Picture 591" descr="desktop_computer_stylized_medium">
              <a:extLst>
                <a:ext uri="{FF2B5EF4-FFF2-40B4-BE49-F238E27FC236}">
                  <a16:creationId xmlns:a16="http://schemas.microsoft.com/office/drawing/2014/main" id="{3D79DB1D-6C57-1328-7A84-A0E548F23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1" name="Freeform 592">
              <a:extLst>
                <a:ext uri="{FF2B5EF4-FFF2-40B4-BE49-F238E27FC236}">
                  <a16:creationId xmlns:a16="http://schemas.microsoft.com/office/drawing/2014/main" id="{D78F64A7-68AD-3E20-9D90-4B82C275B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8672" name="Group 590">
            <a:extLst>
              <a:ext uri="{FF2B5EF4-FFF2-40B4-BE49-F238E27FC236}">
                <a16:creationId xmlns:a16="http://schemas.microsoft.com/office/drawing/2014/main" id="{DDE87DA2-E276-CBCA-8AC8-E892419EA29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04313" y="4850597"/>
            <a:ext cx="345630" cy="320302"/>
            <a:chOff x="2839" y="3501"/>
            <a:chExt cx="755" cy="803"/>
          </a:xfrm>
        </p:grpSpPr>
        <p:pic>
          <p:nvPicPr>
            <p:cNvPr id="28673" name="Picture 591" descr="desktop_computer_stylized_medium">
              <a:extLst>
                <a:ext uri="{FF2B5EF4-FFF2-40B4-BE49-F238E27FC236}">
                  <a16:creationId xmlns:a16="http://schemas.microsoft.com/office/drawing/2014/main" id="{7F8D47E8-D8FC-8D0C-7E38-66001CD1A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4" name="Freeform 592">
              <a:extLst>
                <a:ext uri="{FF2B5EF4-FFF2-40B4-BE49-F238E27FC236}">
                  <a16:creationId xmlns:a16="http://schemas.microsoft.com/office/drawing/2014/main" id="{FE28C1BA-9433-4839-9621-F599BA594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8675" name="Group 1064">
            <a:extLst>
              <a:ext uri="{FF2B5EF4-FFF2-40B4-BE49-F238E27FC236}">
                <a16:creationId xmlns:a16="http://schemas.microsoft.com/office/drawing/2014/main" id="{EF919068-429B-D347-272F-B8E50F0AE379}"/>
              </a:ext>
            </a:extLst>
          </p:cNvPr>
          <p:cNvGrpSpPr>
            <a:grpSpLocks/>
          </p:cNvGrpSpPr>
          <p:nvPr/>
        </p:nvGrpSpPr>
        <p:grpSpPr bwMode="auto">
          <a:xfrm>
            <a:off x="9524350" y="5307967"/>
            <a:ext cx="319264" cy="253379"/>
            <a:chOff x="877" y="1008"/>
            <a:chExt cx="2747" cy="2591"/>
          </a:xfrm>
        </p:grpSpPr>
        <p:pic>
          <p:nvPicPr>
            <p:cNvPr id="28676" name="Picture 1065" descr="antenna_stylized">
              <a:extLst>
                <a:ext uri="{FF2B5EF4-FFF2-40B4-BE49-F238E27FC236}">
                  <a16:creationId xmlns:a16="http://schemas.microsoft.com/office/drawing/2014/main" id="{B0DD02C5-317A-51E4-F006-9E0CD30F5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77" name="Picture 1066" descr="laptop_keyboard">
              <a:extLst>
                <a:ext uri="{FF2B5EF4-FFF2-40B4-BE49-F238E27FC236}">
                  <a16:creationId xmlns:a16="http://schemas.microsoft.com/office/drawing/2014/main" id="{B496BBAF-6729-B5E4-4763-418A9973E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8" name="Freeform 1067">
              <a:extLst>
                <a:ext uri="{FF2B5EF4-FFF2-40B4-BE49-F238E27FC236}">
                  <a16:creationId xmlns:a16="http://schemas.microsoft.com/office/drawing/2014/main" id="{2BF1D855-D494-9173-71CC-47FF61766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28679" name="Picture 1068" descr="screen">
              <a:extLst>
                <a:ext uri="{FF2B5EF4-FFF2-40B4-BE49-F238E27FC236}">
                  <a16:creationId xmlns:a16="http://schemas.microsoft.com/office/drawing/2014/main" id="{09B6AC68-8261-C3D7-F5B9-E766E86F5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0" name="Freeform 1069">
              <a:extLst>
                <a:ext uri="{FF2B5EF4-FFF2-40B4-BE49-F238E27FC236}">
                  <a16:creationId xmlns:a16="http://schemas.microsoft.com/office/drawing/2014/main" id="{B6C4FC95-C62A-0F26-4053-79FBD2066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1" name="Freeform 1070">
              <a:extLst>
                <a:ext uri="{FF2B5EF4-FFF2-40B4-BE49-F238E27FC236}">
                  <a16:creationId xmlns:a16="http://schemas.microsoft.com/office/drawing/2014/main" id="{2C633D53-CCA4-E52F-620A-28A3F4B6B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2" name="Freeform 1071">
              <a:extLst>
                <a:ext uri="{FF2B5EF4-FFF2-40B4-BE49-F238E27FC236}">
                  <a16:creationId xmlns:a16="http://schemas.microsoft.com/office/drawing/2014/main" id="{9EB976E2-92EF-787A-3562-22824D163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3" name="Freeform 1072">
              <a:extLst>
                <a:ext uri="{FF2B5EF4-FFF2-40B4-BE49-F238E27FC236}">
                  <a16:creationId xmlns:a16="http://schemas.microsoft.com/office/drawing/2014/main" id="{16F6D473-953F-BAB5-B750-F7A3BF6C0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4" name="Freeform 1073">
              <a:extLst>
                <a:ext uri="{FF2B5EF4-FFF2-40B4-BE49-F238E27FC236}">
                  <a16:creationId xmlns:a16="http://schemas.microsoft.com/office/drawing/2014/main" id="{A94554C6-8818-3168-46C1-576E10598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5" name="Freeform 1074">
              <a:extLst>
                <a:ext uri="{FF2B5EF4-FFF2-40B4-BE49-F238E27FC236}">
                  <a16:creationId xmlns:a16="http://schemas.microsoft.com/office/drawing/2014/main" id="{29355F28-034F-DE67-81CF-8F494866B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8686" name="Group 1075">
              <a:extLst>
                <a:ext uri="{FF2B5EF4-FFF2-40B4-BE49-F238E27FC236}">
                  <a16:creationId xmlns:a16="http://schemas.microsoft.com/office/drawing/2014/main" id="{22D6A43B-C855-B74A-E0C5-90C49CEBF4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8693" name="Freeform 1076">
                <a:extLst>
                  <a:ext uri="{FF2B5EF4-FFF2-40B4-BE49-F238E27FC236}">
                    <a16:creationId xmlns:a16="http://schemas.microsoft.com/office/drawing/2014/main" id="{719A4BD3-7E78-7952-DD7A-F0A28B606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694" name="Freeform 1077">
                <a:extLst>
                  <a:ext uri="{FF2B5EF4-FFF2-40B4-BE49-F238E27FC236}">
                    <a16:creationId xmlns:a16="http://schemas.microsoft.com/office/drawing/2014/main" id="{972D604A-A36D-24BD-9777-6B35EEC4A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695" name="Freeform 1078">
                <a:extLst>
                  <a:ext uri="{FF2B5EF4-FFF2-40B4-BE49-F238E27FC236}">
                    <a16:creationId xmlns:a16="http://schemas.microsoft.com/office/drawing/2014/main" id="{E7DBA1C3-81EC-A66E-9514-8445D0352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696" name="Freeform 1079">
                <a:extLst>
                  <a:ext uri="{FF2B5EF4-FFF2-40B4-BE49-F238E27FC236}">
                    <a16:creationId xmlns:a16="http://schemas.microsoft.com/office/drawing/2014/main" id="{B8E885C9-2B6F-CA13-C8C9-623460FD4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697" name="Freeform 1080">
                <a:extLst>
                  <a:ext uri="{FF2B5EF4-FFF2-40B4-BE49-F238E27FC236}">
                    <a16:creationId xmlns:a16="http://schemas.microsoft.com/office/drawing/2014/main" id="{3577D982-1958-9489-FB27-F39D45601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698" name="Freeform 1081">
                <a:extLst>
                  <a:ext uri="{FF2B5EF4-FFF2-40B4-BE49-F238E27FC236}">
                    <a16:creationId xmlns:a16="http://schemas.microsoft.com/office/drawing/2014/main" id="{2BA1E06A-9713-8B7E-25A9-B55A04EC2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8687" name="Freeform 1082">
              <a:extLst>
                <a:ext uri="{FF2B5EF4-FFF2-40B4-BE49-F238E27FC236}">
                  <a16:creationId xmlns:a16="http://schemas.microsoft.com/office/drawing/2014/main" id="{876C8C29-D3E2-E607-F239-848598B82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8" name="Freeform 1083">
              <a:extLst>
                <a:ext uri="{FF2B5EF4-FFF2-40B4-BE49-F238E27FC236}">
                  <a16:creationId xmlns:a16="http://schemas.microsoft.com/office/drawing/2014/main" id="{CB7970D6-FE12-4AB1-4F3E-52228F2BA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9" name="Freeform 1084">
              <a:extLst>
                <a:ext uri="{FF2B5EF4-FFF2-40B4-BE49-F238E27FC236}">
                  <a16:creationId xmlns:a16="http://schemas.microsoft.com/office/drawing/2014/main" id="{1D9B2B9D-413E-0CCC-B2F8-B0B0FCCE6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90" name="Freeform 1085">
              <a:extLst>
                <a:ext uri="{FF2B5EF4-FFF2-40B4-BE49-F238E27FC236}">
                  <a16:creationId xmlns:a16="http://schemas.microsoft.com/office/drawing/2014/main" id="{365835BE-5D10-C331-7FFE-752900C80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91" name="Freeform 1086">
              <a:extLst>
                <a:ext uri="{FF2B5EF4-FFF2-40B4-BE49-F238E27FC236}">
                  <a16:creationId xmlns:a16="http://schemas.microsoft.com/office/drawing/2014/main" id="{B9F0B509-18C6-22E7-19C2-8BAF5732C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92" name="Freeform 1087">
              <a:extLst>
                <a:ext uri="{FF2B5EF4-FFF2-40B4-BE49-F238E27FC236}">
                  <a16:creationId xmlns:a16="http://schemas.microsoft.com/office/drawing/2014/main" id="{765CC884-B242-4915-42A1-C4CD58B9DC2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8699" name="Group 983">
            <a:extLst>
              <a:ext uri="{FF2B5EF4-FFF2-40B4-BE49-F238E27FC236}">
                <a16:creationId xmlns:a16="http://schemas.microsoft.com/office/drawing/2014/main" id="{21D056D6-230C-DCA3-65F4-3AF1E6530483}"/>
              </a:ext>
            </a:extLst>
          </p:cNvPr>
          <p:cNvGrpSpPr>
            <a:grpSpLocks/>
          </p:cNvGrpSpPr>
          <p:nvPr/>
        </p:nvGrpSpPr>
        <p:grpSpPr bwMode="auto">
          <a:xfrm>
            <a:off x="9870056" y="4960855"/>
            <a:ext cx="171450" cy="348944"/>
            <a:chOff x="4140" y="429"/>
            <a:chExt cx="1425" cy="2396"/>
          </a:xfrm>
        </p:grpSpPr>
        <p:sp>
          <p:nvSpPr>
            <p:cNvPr id="28700" name="Freeform 984">
              <a:extLst>
                <a:ext uri="{FF2B5EF4-FFF2-40B4-BE49-F238E27FC236}">
                  <a16:creationId xmlns:a16="http://schemas.microsoft.com/office/drawing/2014/main" id="{5E29EA92-6688-6EBF-9436-9A7FE03A3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01" name="Rectangle 985">
              <a:extLst>
                <a:ext uri="{FF2B5EF4-FFF2-40B4-BE49-F238E27FC236}">
                  <a16:creationId xmlns:a16="http://schemas.microsoft.com/office/drawing/2014/main" id="{7C420E33-91D7-3942-7352-1374F84B7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702" name="Freeform 986">
              <a:extLst>
                <a:ext uri="{FF2B5EF4-FFF2-40B4-BE49-F238E27FC236}">
                  <a16:creationId xmlns:a16="http://schemas.microsoft.com/office/drawing/2014/main" id="{26F23CEE-C026-E5FA-C987-7A01CCAB2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03" name="Freeform 987">
              <a:extLst>
                <a:ext uri="{FF2B5EF4-FFF2-40B4-BE49-F238E27FC236}">
                  <a16:creationId xmlns:a16="http://schemas.microsoft.com/office/drawing/2014/main" id="{06F9BA65-901D-7BC0-C406-2B43B897B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04" name="Rectangle 988">
              <a:extLst>
                <a:ext uri="{FF2B5EF4-FFF2-40B4-BE49-F238E27FC236}">
                  <a16:creationId xmlns:a16="http://schemas.microsoft.com/office/drawing/2014/main" id="{769BC0BF-79E8-BD95-CC4A-13D9B0B00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8705" name="Group 989">
              <a:extLst>
                <a:ext uri="{FF2B5EF4-FFF2-40B4-BE49-F238E27FC236}">
                  <a16:creationId xmlns:a16="http://schemas.microsoft.com/office/drawing/2014/main" id="{70B3B58E-4370-C600-BE17-C40E92AF63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8730" name="AutoShape 990">
                <a:extLst>
                  <a:ext uri="{FF2B5EF4-FFF2-40B4-BE49-F238E27FC236}">
                    <a16:creationId xmlns:a16="http://schemas.microsoft.com/office/drawing/2014/main" id="{AB254D32-55A6-CB06-DD99-F3F8643B4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731" name="AutoShape 991">
                <a:extLst>
                  <a:ext uri="{FF2B5EF4-FFF2-40B4-BE49-F238E27FC236}">
                    <a16:creationId xmlns:a16="http://schemas.microsoft.com/office/drawing/2014/main" id="{47F86418-63F7-3A30-53B3-A99D280B5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706" name="Rectangle 992">
              <a:extLst>
                <a:ext uri="{FF2B5EF4-FFF2-40B4-BE49-F238E27FC236}">
                  <a16:creationId xmlns:a16="http://schemas.microsoft.com/office/drawing/2014/main" id="{E44341CC-D227-D087-C53E-63100B56D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8707" name="Group 993">
              <a:extLst>
                <a:ext uri="{FF2B5EF4-FFF2-40B4-BE49-F238E27FC236}">
                  <a16:creationId xmlns:a16="http://schemas.microsoft.com/office/drawing/2014/main" id="{CF0C6F93-E716-3645-FC9D-FCF9C0B0BD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8728" name="AutoShape 994">
                <a:extLst>
                  <a:ext uri="{FF2B5EF4-FFF2-40B4-BE49-F238E27FC236}">
                    <a16:creationId xmlns:a16="http://schemas.microsoft.com/office/drawing/2014/main" id="{12C9DE82-7AE7-FFA8-D27D-9AC70689D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729" name="AutoShape 995">
                <a:extLst>
                  <a:ext uri="{FF2B5EF4-FFF2-40B4-BE49-F238E27FC236}">
                    <a16:creationId xmlns:a16="http://schemas.microsoft.com/office/drawing/2014/main" id="{DF60BFC2-7816-DF6F-0167-FA30317B7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708" name="Rectangle 996">
              <a:extLst>
                <a:ext uri="{FF2B5EF4-FFF2-40B4-BE49-F238E27FC236}">
                  <a16:creationId xmlns:a16="http://schemas.microsoft.com/office/drawing/2014/main" id="{24701FB0-4931-7BBF-33BA-88BC25E4D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709" name="Rectangle 997">
              <a:extLst>
                <a:ext uri="{FF2B5EF4-FFF2-40B4-BE49-F238E27FC236}">
                  <a16:creationId xmlns:a16="http://schemas.microsoft.com/office/drawing/2014/main" id="{3D6C5A2F-4A97-9C80-9B19-E14F4FB9E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8710" name="Group 998">
              <a:extLst>
                <a:ext uri="{FF2B5EF4-FFF2-40B4-BE49-F238E27FC236}">
                  <a16:creationId xmlns:a16="http://schemas.microsoft.com/office/drawing/2014/main" id="{FA426632-FC2A-B13A-8403-290D1D91A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726" name="AutoShape 999">
                <a:extLst>
                  <a:ext uri="{FF2B5EF4-FFF2-40B4-BE49-F238E27FC236}">
                    <a16:creationId xmlns:a16="http://schemas.microsoft.com/office/drawing/2014/main" id="{02487109-C835-CD3A-D4FC-0DF9C9DD0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727" name="AutoShape 1000">
                <a:extLst>
                  <a:ext uri="{FF2B5EF4-FFF2-40B4-BE49-F238E27FC236}">
                    <a16:creationId xmlns:a16="http://schemas.microsoft.com/office/drawing/2014/main" id="{308F0163-0C73-D1DB-F1A1-B8480CCC7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711" name="Freeform 1001">
              <a:extLst>
                <a:ext uri="{FF2B5EF4-FFF2-40B4-BE49-F238E27FC236}">
                  <a16:creationId xmlns:a16="http://schemas.microsoft.com/office/drawing/2014/main" id="{F0A2F43D-C568-364B-255F-F1853103B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8712" name="Group 1002">
              <a:extLst>
                <a:ext uri="{FF2B5EF4-FFF2-40B4-BE49-F238E27FC236}">
                  <a16:creationId xmlns:a16="http://schemas.microsoft.com/office/drawing/2014/main" id="{1B8A4D1E-8665-D646-8590-C8B065CDF6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724" name="AutoShape 1003">
                <a:extLst>
                  <a:ext uri="{FF2B5EF4-FFF2-40B4-BE49-F238E27FC236}">
                    <a16:creationId xmlns:a16="http://schemas.microsoft.com/office/drawing/2014/main" id="{C0E6815C-6CD8-D401-D0F4-C9C7E8A3C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725" name="AutoShape 1004">
                <a:extLst>
                  <a:ext uri="{FF2B5EF4-FFF2-40B4-BE49-F238E27FC236}">
                    <a16:creationId xmlns:a16="http://schemas.microsoft.com/office/drawing/2014/main" id="{9DF0EEFE-17F2-9564-EAA9-885A03FA3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8713" name="Rectangle 1005">
              <a:extLst>
                <a:ext uri="{FF2B5EF4-FFF2-40B4-BE49-F238E27FC236}">
                  <a16:creationId xmlns:a16="http://schemas.microsoft.com/office/drawing/2014/main" id="{79537836-3385-5992-64B6-A6548AC27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714" name="Freeform 1006">
              <a:extLst>
                <a:ext uri="{FF2B5EF4-FFF2-40B4-BE49-F238E27FC236}">
                  <a16:creationId xmlns:a16="http://schemas.microsoft.com/office/drawing/2014/main" id="{9BFB915E-E544-FFB8-FAAE-50E96ED51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15" name="Freeform 1007">
              <a:extLst>
                <a:ext uri="{FF2B5EF4-FFF2-40B4-BE49-F238E27FC236}">
                  <a16:creationId xmlns:a16="http://schemas.microsoft.com/office/drawing/2014/main" id="{715E916F-6533-7ABB-90E0-398AE17E6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16" name="Oval 1008">
              <a:extLst>
                <a:ext uri="{FF2B5EF4-FFF2-40B4-BE49-F238E27FC236}">
                  <a16:creationId xmlns:a16="http://schemas.microsoft.com/office/drawing/2014/main" id="{B4A72A2C-8D86-FECA-71DC-EF5C2DF59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717" name="Freeform 1009">
              <a:extLst>
                <a:ext uri="{FF2B5EF4-FFF2-40B4-BE49-F238E27FC236}">
                  <a16:creationId xmlns:a16="http://schemas.microsoft.com/office/drawing/2014/main" id="{5D456F66-2692-77D2-04DB-DD7F038C2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18" name="AutoShape 1010">
              <a:extLst>
                <a:ext uri="{FF2B5EF4-FFF2-40B4-BE49-F238E27FC236}">
                  <a16:creationId xmlns:a16="http://schemas.microsoft.com/office/drawing/2014/main" id="{74B167C5-2CC9-3909-A0E6-89F2833AC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719" name="AutoShape 1011">
              <a:extLst>
                <a:ext uri="{FF2B5EF4-FFF2-40B4-BE49-F238E27FC236}">
                  <a16:creationId xmlns:a16="http://schemas.microsoft.com/office/drawing/2014/main" id="{ADFBD669-07DB-E588-3A05-4C68F945B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720" name="Oval 1012">
              <a:extLst>
                <a:ext uri="{FF2B5EF4-FFF2-40B4-BE49-F238E27FC236}">
                  <a16:creationId xmlns:a16="http://schemas.microsoft.com/office/drawing/2014/main" id="{ED6861BF-C31B-EF9D-CBFA-A166A2270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721" name="Oval 1013">
              <a:extLst>
                <a:ext uri="{FF2B5EF4-FFF2-40B4-BE49-F238E27FC236}">
                  <a16:creationId xmlns:a16="http://schemas.microsoft.com/office/drawing/2014/main" id="{FFDB310F-F063-5EF2-B30C-D792B8210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722" name="Oval 1014">
              <a:extLst>
                <a:ext uri="{FF2B5EF4-FFF2-40B4-BE49-F238E27FC236}">
                  <a16:creationId xmlns:a16="http://schemas.microsoft.com/office/drawing/2014/main" id="{D5485BB8-D744-09B6-5C79-DB904884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723" name="Rectangle 1015">
              <a:extLst>
                <a:ext uri="{FF2B5EF4-FFF2-40B4-BE49-F238E27FC236}">
                  <a16:creationId xmlns:a16="http://schemas.microsoft.com/office/drawing/2014/main" id="{E2716843-39B1-CEB9-9800-46F0DF2CB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8732" name="Group 28731">
            <a:extLst>
              <a:ext uri="{FF2B5EF4-FFF2-40B4-BE49-F238E27FC236}">
                <a16:creationId xmlns:a16="http://schemas.microsoft.com/office/drawing/2014/main" id="{E6C127AD-26C6-6D51-239C-70F4BEA6EF7C}"/>
              </a:ext>
            </a:extLst>
          </p:cNvPr>
          <p:cNvGrpSpPr/>
          <p:nvPr/>
        </p:nvGrpSpPr>
        <p:grpSpPr>
          <a:xfrm>
            <a:off x="7491063" y="1400243"/>
            <a:ext cx="3540395" cy="3733733"/>
            <a:chOff x="7619038" y="2102861"/>
            <a:chExt cx="3540395" cy="3733733"/>
          </a:xfrm>
        </p:grpSpPr>
        <p:sp>
          <p:nvSpPr>
            <p:cNvPr id="28733" name="Line 426">
              <a:extLst>
                <a:ext uri="{FF2B5EF4-FFF2-40B4-BE49-F238E27FC236}">
                  <a16:creationId xmlns:a16="http://schemas.microsoft.com/office/drawing/2014/main" id="{9E1B7045-7B0E-A7CA-B860-06843BC9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8734" name="Group 783">
              <a:extLst>
                <a:ext uri="{FF2B5EF4-FFF2-40B4-BE49-F238E27FC236}">
                  <a16:creationId xmlns:a16="http://schemas.microsoft.com/office/drawing/2014/main" id="{8D0F7C56-ADEF-33F8-A654-445654E5E0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8881" name="Line 270">
                <a:extLst>
                  <a:ext uri="{FF2B5EF4-FFF2-40B4-BE49-F238E27FC236}">
                    <a16:creationId xmlns:a16="http://schemas.microsoft.com/office/drawing/2014/main" id="{15B8A737-F4F9-8174-9AEF-B3216404F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82" name="Line 271">
                <a:extLst>
                  <a:ext uri="{FF2B5EF4-FFF2-40B4-BE49-F238E27FC236}">
                    <a16:creationId xmlns:a16="http://schemas.microsoft.com/office/drawing/2014/main" id="{E10CDE46-5394-7558-02DE-ED600F74DB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83" name="Line 272">
                <a:extLst>
                  <a:ext uri="{FF2B5EF4-FFF2-40B4-BE49-F238E27FC236}">
                    <a16:creationId xmlns:a16="http://schemas.microsoft.com/office/drawing/2014/main" id="{081A1ED9-AE6F-1F96-971A-1697A2DF5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84" name="Line 273">
                <a:extLst>
                  <a:ext uri="{FF2B5EF4-FFF2-40B4-BE49-F238E27FC236}">
                    <a16:creationId xmlns:a16="http://schemas.microsoft.com/office/drawing/2014/main" id="{A2BF6A6A-DF00-C9A9-F46C-7A67E2DB19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85" name="Line 274">
                <a:extLst>
                  <a:ext uri="{FF2B5EF4-FFF2-40B4-BE49-F238E27FC236}">
                    <a16:creationId xmlns:a16="http://schemas.microsoft.com/office/drawing/2014/main" id="{43A72628-7E3B-A64B-FF68-4963BDCE1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86" name="Line 275">
                <a:extLst>
                  <a:ext uri="{FF2B5EF4-FFF2-40B4-BE49-F238E27FC236}">
                    <a16:creationId xmlns:a16="http://schemas.microsoft.com/office/drawing/2014/main" id="{287CCFC1-742D-3268-D384-61A37309D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87" name="Line 276">
                <a:extLst>
                  <a:ext uri="{FF2B5EF4-FFF2-40B4-BE49-F238E27FC236}">
                    <a16:creationId xmlns:a16="http://schemas.microsoft.com/office/drawing/2014/main" id="{E4C09512-78D3-1177-0973-6A0DC645E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88" name="Line 277">
                <a:extLst>
                  <a:ext uri="{FF2B5EF4-FFF2-40B4-BE49-F238E27FC236}">
                    <a16:creationId xmlns:a16="http://schemas.microsoft.com/office/drawing/2014/main" id="{DA722D1B-290E-1C27-DD7C-F5A78E2350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89" name="Line 278">
                <a:extLst>
                  <a:ext uri="{FF2B5EF4-FFF2-40B4-BE49-F238E27FC236}">
                    <a16:creationId xmlns:a16="http://schemas.microsoft.com/office/drawing/2014/main" id="{F6D797A9-04C1-59D2-DA91-CFB2C142D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90" name="Line 279">
                <a:extLst>
                  <a:ext uri="{FF2B5EF4-FFF2-40B4-BE49-F238E27FC236}">
                    <a16:creationId xmlns:a16="http://schemas.microsoft.com/office/drawing/2014/main" id="{D55409E7-41F5-0C8E-706C-10032FF6D4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91" name="Line 280">
                <a:extLst>
                  <a:ext uri="{FF2B5EF4-FFF2-40B4-BE49-F238E27FC236}">
                    <a16:creationId xmlns:a16="http://schemas.microsoft.com/office/drawing/2014/main" id="{090339EE-3D13-B8E6-85FB-F385D20E3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92" name="Line 281">
                <a:extLst>
                  <a:ext uri="{FF2B5EF4-FFF2-40B4-BE49-F238E27FC236}">
                    <a16:creationId xmlns:a16="http://schemas.microsoft.com/office/drawing/2014/main" id="{55806AD6-8D0E-F395-01B6-BBB549E16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93" name="Line 282">
                <a:extLst>
                  <a:ext uri="{FF2B5EF4-FFF2-40B4-BE49-F238E27FC236}">
                    <a16:creationId xmlns:a16="http://schemas.microsoft.com/office/drawing/2014/main" id="{011ECF8A-975B-BED8-47A8-B92A666DD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94" name="Line 283">
                <a:extLst>
                  <a:ext uri="{FF2B5EF4-FFF2-40B4-BE49-F238E27FC236}">
                    <a16:creationId xmlns:a16="http://schemas.microsoft.com/office/drawing/2014/main" id="{C5BF6A05-3B54-9A5B-8A95-F139193F1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895" name="Line 284">
                <a:extLst>
                  <a:ext uri="{FF2B5EF4-FFF2-40B4-BE49-F238E27FC236}">
                    <a16:creationId xmlns:a16="http://schemas.microsoft.com/office/drawing/2014/main" id="{92E043A7-43C3-0FF8-43E7-396F3E80F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8735" name="Picture 777" descr="access_point_stylized_small">
              <a:extLst>
                <a:ext uri="{FF2B5EF4-FFF2-40B4-BE49-F238E27FC236}">
                  <a16:creationId xmlns:a16="http://schemas.microsoft.com/office/drawing/2014/main" id="{E0495A2A-ED0E-26FD-CCEA-EE67BE231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36" name="Picture 780" descr="access_point_stylized_small">
              <a:extLst>
                <a:ext uri="{FF2B5EF4-FFF2-40B4-BE49-F238E27FC236}">
                  <a16:creationId xmlns:a16="http://schemas.microsoft.com/office/drawing/2014/main" id="{1D85508A-54FF-F0A2-E7AE-C95CE7628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37" name="Group 28736">
              <a:extLst>
                <a:ext uri="{FF2B5EF4-FFF2-40B4-BE49-F238E27FC236}">
                  <a16:creationId xmlns:a16="http://schemas.microsoft.com/office/drawing/2014/main" id="{780F5AB5-F2FA-BAFC-498A-D91FC1F37063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28874" name="Freeform 471">
                <a:extLst>
                  <a:ext uri="{FF2B5EF4-FFF2-40B4-BE49-F238E27FC236}">
                    <a16:creationId xmlns:a16="http://schemas.microsoft.com/office/drawing/2014/main" id="{407790FB-A460-FF8A-9DC8-AB30D28CE53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875" name="Oval 28874">
                <a:extLst>
                  <a:ext uri="{FF2B5EF4-FFF2-40B4-BE49-F238E27FC236}">
                    <a16:creationId xmlns:a16="http://schemas.microsoft.com/office/drawing/2014/main" id="{53BBFE09-22D0-8352-341F-35797F72924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876" name="Group 28875">
                <a:extLst>
                  <a:ext uri="{FF2B5EF4-FFF2-40B4-BE49-F238E27FC236}">
                    <a16:creationId xmlns:a16="http://schemas.microsoft.com/office/drawing/2014/main" id="{834DCBBD-AFFC-389A-CE3C-A686A8876F6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77" name="Freeform 474">
                  <a:extLst>
                    <a:ext uri="{FF2B5EF4-FFF2-40B4-BE49-F238E27FC236}">
                      <a16:creationId xmlns:a16="http://schemas.microsoft.com/office/drawing/2014/main" id="{F51AB78B-8992-2001-53E9-DE416844EC2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78" name="Freeform 475">
                  <a:extLst>
                    <a:ext uri="{FF2B5EF4-FFF2-40B4-BE49-F238E27FC236}">
                      <a16:creationId xmlns:a16="http://schemas.microsoft.com/office/drawing/2014/main" id="{16F70B0D-E4E5-A2E3-4CB1-4BF5149A2A8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79" name="Freeform 476">
                  <a:extLst>
                    <a:ext uri="{FF2B5EF4-FFF2-40B4-BE49-F238E27FC236}">
                      <a16:creationId xmlns:a16="http://schemas.microsoft.com/office/drawing/2014/main" id="{F82305F3-6E4C-071E-BE19-A80B8C6A15A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80" name="Freeform 477">
                  <a:extLst>
                    <a:ext uri="{FF2B5EF4-FFF2-40B4-BE49-F238E27FC236}">
                      <a16:creationId xmlns:a16="http://schemas.microsoft.com/office/drawing/2014/main" id="{DF00CFCE-15FD-0401-A116-7255727F7BF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38" name="Group 28737">
              <a:extLst>
                <a:ext uri="{FF2B5EF4-FFF2-40B4-BE49-F238E27FC236}">
                  <a16:creationId xmlns:a16="http://schemas.microsoft.com/office/drawing/2014/main" id="{FFF0A1DD-7BA5-CE07-7854-CC81211E4B42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28867" name="Rectangle 28866">
                <a:extLst>
                  <a:ext uri="{FF2B5EF4-FFF2-40B4-BE49-F238E27FC236}">
                    <a16:creationId xmlns:a16="http://schemas.microsoft.com/office/drawing/2014/main" id="{5C77C6BF-47E4-3215-E4AC-695FABB0C22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68" name="Freeform 521">
                <a:extLst>
                  <a:ext uri="{FF2B5EF4-FFF2-40B4-BE49-F238E27FC236}">
                    <a16:creationId xmlns:a16="http://schemas.microsoft.com/office/drawing/2014/main" id="{1CBB4803-F371-0025-5309-24E5C64D1BBB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869" name="Group 28868">
                <a:extLst>
                  <a:ext uri="{FF2B5EF4-FFF2-40B4-BE49-F238E27FC236}">
                    <a16:creationId xmlns:a16="http://schemas.microsoft.com/office/drawing/2014/main" id="{54DF89EE-F4C3-E7D9-2484-018C63CCC5CC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8870" name="Freeform 523">
                  <a:extLst>
                    <a:ext uri="{FF2B5EF4-FFF2-40B4-BE49-F238E27FC236}">
                      <a16:creationId xmlns:a16="http://schemas.microsoft.com/office/drawing/2014/main" id="{5C3B2971-0AD5-DDF3-DD2B-352F8122A1F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71" name="Freeform 524">
                  <a:extLst>
                    <a:ext uri="{FF2B5EF4-FFF2-40B4-BE49-F238E27FC236}">
                      <a16:creationId xmlns:a16="http://schemas.microsoft.com/office/drawing/2014/main" id="{14BBF2E6-B46A-38C1-525E-B25551F81FBF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72" name="Freeform 525">
                  <a:extLst>
                    <a:ext uri="{FF2B5EF4-FFF2-40B4-BE49-F238E27FC236}">
                      <a16:creationId xmlns:a16="http://schemas.microsoft.com/office/drawing/2014/main" id="{0B955C6F-D38B-5312-0F40-93C7E92DB26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73" name="Freeform 526">
                  <a:extLst>
                    <a:ext uri="{FF2B5EF4-FFF2-40B4-BE49-F238E27FC236}">
                      <a16:creationId xmlns:a16="http://schemas.microsoft.com/office/drawing/2014/main" id="{327AE7FE-1D77-CDFC-473A-9919720DD2A3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39" name="Group 28738">
              <a:extLst>
                <a:ext uri="{FF2B5EF4-FFF2-40B4-BE49-F238E27FC236}">
                  <a16:creationId xmlns:a16="http://schemas.microsoft.com/office/drawing/2014/main" id="{16266966-594B-1DE2-4CF8-E80F95C3F7D2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28860" name="Freeform 479">
                <a:extLst>
                  <a:ext uri="{FF2B5EF4-FFF2-40B4-BE49-F238E27FC236}">
                    <a16:creationId xmlns:a16="http://schemas.microsoft.com/office/drawing/2014/main" id="{01439C4E-9C0A-348F-1AAA-0D4F75591C2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861" name="Oval 28860">
                <a:extLst>
                  <a:ext uri="{FF2B5EF4-FFF2-40B4-BE49-F238E27FC236}">
                    <a16:creationId xmlns:a16="http://schemas.microsoft.com/office/drawing/2014/main" id="{AC5CC58E-435F-C91E-3E6B-5CF0B6EE901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862" name="Group 28861">
                <a:extLst>
                  <a:ext uri="{FF2B5EF4-FFF2-40B4-BE49-F238E27FC236}">
                    <a16:creationId xmlns:a16="http://schemas.microsoft.com/office/drawing/2014/main" id="{811111DB-48A1-CBDB-E012-6D0C1B0692C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63" name="Freeform 482">
                  <a:extLst>
                    <a:ext uri="{FF2B5EF4-FFF2-40B4-BE49-F238E27FC236}">
                      <a16:creationId xmlns:a16="http://schemas.microsoft.com/office/drawing/2014/main" id="{5284FFBA-245C-6812-76C9-08C081D2814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64" name="Freeform 483">
                  <a:extLst>
                    <a:ext uri="{FF2B5EF4-FFF2-40B4-BE49-F238E27FC236}">
                      <a16:creationId xmlns:a16="http://schemas.microsoft.com/office/drawing/2014/main" id="{6A00D88E-35D2-BB2E-134D-66620D69C3E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65" name="Freeform 484">
                  <a:extLst>
                    <a:ext uri="{FF2B5EF4-FFF2-40B4-BE49-F238E27FC236}">
                      <a16:creationId xmlns:a16="http://schemas.microsoft.com/office/drawing/2014/main" id="{3E6031C2-809D-256F-8B6E-08A5351527B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66" name="Freeform 485">
                  <a:extLst>
                    <a:ext uri="{FF2B5EF4-FFF2-40B4-BE49-F238E27FC236}">
                      <a16:creationId xmlns:a16="http://schemas.microsoft.com/office/drawing/2014/main" id="{F7A4392C-5684-B318-DE23-5F5B2CDFFE2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40" name="Group 28739">
              <a:extLst>
                <a:ext uri="{FF2B5EF4-FFF2-40B4-BE49-F238E27FC236}">
                  <a16:creationId xmlns:a16="http://schemas.microsoft.com/office/drawing/2014/main" id="{842B2D17-96A7-7624-E2BB-50EAD97824DE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28853" name="Rectangle 28852">
                <a:extLst>
                  <a:ext uri="{FF2B5EF4-FFF2-40B4-BE49-F238E27FC236}">
                    <a16:creationId xmlns:a16="http://schemas.microsoft.com/office/drawing/2014/main" id="{39837B52-2328-81B9-0E0A-FF48F337D3CE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54" name="Freeform 530">
                <a:extLst>
                  <a:ext uri="{FF2B5EF4-FFF2-40B4-BE49-F238E27FC236}">
                    <a16:creationId xmlns:a16="http://schemas.microsoft.com/office/drawing/2014/main" id="{8908D30E-2476-36A9-63F8-AD74A9F0059D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855" name="Group 28854">
                <a:extLst>
                  <a:ext uri="{FF2B5EF4-FFF2-40B4-BE49-F238E27FC236}">
                    <a16:creationId xmlns:a16="http://schemas.microsoft.com/office/drawing/2014/main" id="{D4D2C86B-E569-A142-6CD2-8B44AF33FC4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8856" name="Freeform 532">
                  <a:extLst>
                    <a:ext uri="{FF2B5EF4-FFF2-40B4-BE49-F238E27FC236}">
                      <a16:creationId xmlns:a16="http://schemas.microsoft.com/office/drawing/2014/main" id="{39B26DE8-F360-31BC-90D3-EDAC3AC6ECA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57" name="Freeform 533">
                  <a:extLst>
                    <a:ext uri="{FF2B5EF4-FFF2-40B4-BE49-F238E27FC236}">
                      <a16:creationId xmlns:a16="http://schemas.microsoft.com/office/drawing/2014/main" id="{45C3FEEC-3CD6-785B-F6F3-F378A665C4B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58" name="Freeform 534">
                  <a:extLst>
                    <a:ext uri="{FF2B5EF4-FFF2-40B4-BE49-F238E27FC236}">
                      <a16:creationId xmlns:a16="http://schemas.microsoft.com/office/drawing/2014/main" id="{400FEEA3-1F0F-0BFE-4978-CC980E286F5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59" name="Freeform 535">
                  <a:extLst>
                    <a:ext uri="{FF2B5EF4-FFF2-40B4-BE49-F238E27FC236}">
                      <a16:creationId xmlns:a16="http://schemas.microsoft.com/office/drawing/2014/main" id="{58AC73B4-63CD-2126-1A32-049843247A1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41" name="Group 28740">
              <a:extLst>
                <a:ext uri="{FF2B5EF4-FFF2-40B4-BE49-F238E27FC236}">
                  <a16:creationId xmlns:a16="http://schemas.microsoft.com/office/drawing/2014/main" id="{126B259E-47DF-4D0B-50D6-E9FC6E4FA41F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28846" name="Freeform 407">
                <a:extLst>
                  <a:ext uri="{FF2B5EF4-FFF2-40B4-BE49-F238E27FC236}">
                    <a16:creationId xmlns:a16="http://schemas.microsoft.com/office/drawing/2014/main" id="{B042D2E3-67C7-1187-D8ED-697F5FC23C5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847" name="Oval 28846">
                <a:extLst>
                  <a:ext uri="{FF2B5EF4-FFF2-40B4-BE49-F238E27FC236}">
                    <a16:creationId xmlns:a16="http://schemas.microsoft.com/office/drawing/2014/main" id="{B1CF3E66-E8A4-027D-74D8-0472E49A3B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848" name="Group 28847">
                <a:extLst>
                  <a:ext uri="{FF2B5EF4-FFF2-40B4-BE49-F238E27FC236}">
                    <a16:creationId xmlns:a16="http://schemas.microsoft.com/office/drawing/2014/main" id="{06FD9972-A91C-DE04-F062-3C632B799FD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49" name="Freeform 410">
                  <a:extLst>
                    <a:ext uri="{FF2B5EF4-FFF2-40B4-BE49-F238E27FC236}">
                      <a16:creationId xmlns:a16="http://schemas.microsoft.com/office/drawing/2014/main" id="{98A688E5-FB55-46D7-A0F7-BC25283BDE4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50" name="Freeform 411">
                  <a:extLst>
                    <a:ext uri="{FF2B5EF4-FFF2-40B4-BE49-F238E27FC236}">
                      <a16:creationId xmlns:a16="http://schemas.microsoft.com/office/drawing/2014/main" id="{FF9D8665-4615-A4CE-C847-08D14CFF599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51" name="Freeform 412">
                  <a:extLst>
                    <a:ext uri="{FF2B5EF4-FFF2-40B4-BE49-F238E27FC236}">
                      <a16:creationId xmlns:a16="http://schemas.microsoft.com/office/drawing/2014/main" id="{DAED7F55-C99C-D68E-88DB-AE6B740CE6E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52" name="Freeform 413">
                  <a:extLst>
                    <a:ext uri="{FF2B5EF4-FFF2-40B4-BE49-F238E27FC236}">
                      <a16:creationId xmlns:a16="http://schemas.microsoft.com/office/drawing/2014/main" id="{112A4FD3-7758-6EE3-1CF4-E91666567E6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42" name="Group 28741">
              <a:extLst>
                <a:ext uri="{FF2B5EF4-FFF2-40B4-BE49-F238E27FC236}">
                  <a16:creationId xmlns:a16="http://schemas.microsoft.com/office/drawing/2014/main" id="{6156793E-B70F-6142-04D7-B57959A61794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28839" name="Freeform 415">
                <a:extLst>
                  <a:ext uri="{FF2B5EF4-FFF2-40B4-BE49-F238E27FC236}">
                    <a16:creationId xmlns:a16="http://schemas.microsoft.com/office/drawing/2014/main" id="{8C5D003D-C9C7-56AE-860D-DFD42A4933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840" name="Oval 28839">
                <a:extLst>
                  <a:ext uri="{FF2B5EF4-FFF2-40B4-BE49-F238E27FC236}">
                    <a16:creationId xmlns:a16="http://schemas.microsoft.com/office/drawing/2014/main" id="{BFA49426-1E50-4F79-C1A5-44028053E41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841" name="Group 28840">
                <a:extLst>
                  <a:ext uri="{FF2B5EF4-FFF2-40B4-BE49-F238E27FC236}">
                    <a16:creationId xmlns:a16="http://schemas.microsoft.com/office/drawing/2014/main" id="{7EDA5403-B32C-23EB-E52F-D1696FB5B8C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42" name="Freeform 418">
                  <a:extLst>
                    <a:ext uri="{FF2B5EF4-FFF2-40B4-BE49-F238E27FC236}">
                      <a16:creationId xmlns:a16="http://schemas.microsoft.com/office/drawing/2014/main" id="{18376CD8-9DF3-DFF4-E4BD-EE053274837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43" name="Freeform 419">
                  <a:extLst>
                    <a:ext uri="{FF2B5EF4-FFF2-40B4-BE49-F238E27FC236}">
                      <a16:creationId xmlns:a16="http://schemas.microsoft.com/office/drawing/2014/main" id="{DE19AD67-53E6-14E6-41FA-293828ACC7A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44" name="Freeform 420">
                  <a:extLst>
                    <a:ext uri="{FF2B5EF4-FFF2-40B4-BE49-F238E27FC236}">
                      <a16:creationId xmlns:a16="http://schemas.microsoft.com/office/drawing/2014/main" id="{3A06F13C-14BA-21C8-84AF-4292990972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45" name="Freeform 421">
                  <a:extLst>
                    <a:ext uri="{FF2B5EF4-FFF2-40B4-BE49-F238E27FC236}">
                      <a16:creationId xmlns:a16="http://schemas.microsoft.com/office/drawing/2014/main" id="{86499F0F-8CFB-1FD2-640D-3360D8CBEA4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43" name="Group 28742">
              <a:extLst>
                <a:ext uri="{FF2B5EF4-FFF2-40B4-BE49-F238E27FC236}">
                  <a16:creationId xmlns:a16="http://schemas.microsoft.com/office/drawing/2014/main" id="{EBA3D1CE-8F80-B7C4-6AA4-0698698206F3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28832" name="Freeform 455">
                <a:extLst>
                  <a:ext uri="{FF2B5EF4-FFF2-40B4-BE49-F238E27FC236}">
                    <a16:creationId xmlns:a16="http://schemas.microsoft.com/office/drawing/2014/main" id="{82E674D5-858C-9F04-643C-B932BE7A663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833" name="Oval 28832">
                <a:extLst>
                  <a:ext uri="{FF2B5EF4-FFF2-40B4-BE49-F238E27FC236}">
                    <a16:creationId xmlns:a16="http://schemas.microsoft.com/office/drawing/2014/main" id="{62A3EE14-078D-6476-C008-318AF7D7CF0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834" name="Group 28833">
                <a:extLst>
                  <a:ext uri="{FF2B5EF4-FFF2-40B4-BE49-F238E27FC236}">
                    <a16:creationId xmlns:a16="http://schemas.microsoft.com/office/drawing/2014/main" id="{C2EC39C2-7194-4F81-C037-136A2593234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35" name="Freeform 458">
                  <a:extLst>
                    <a:ext uri="{FF2B5EF4-FFF2-40B4-BE49-F238E27FC236}">
                      <a16:creationId xmlns:a16="http://schemas.microsoft.com/office/drawing/2014/main" id="{6FEA0815-E5C0-7742-F3EF-C9F117BB35E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36" name="Freeform 459">
                  <a:extLst>
                    <a:ext uri="{FF2B5EF4-FFF2-40B4-BE49-F238E27FC236}">
                      <a16:creationId xmlns:a16="http://schemas.microsoft.com/office/drawing/2014/main" id="{F14D9760-A6CB-C3BC-8E45-ABD4F77A20E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37" name="Freeform 460">
                  <a:extLst>
                    <a:ext uri="{FF2B5EF4-FFF2-40B4-BE49-F238E27FC236}">
                      <a16:creationId xmlns:a16="http://schemas.microsoft.com/office/drawing/2014/main" id="{494C6D0B-C90B-8C54-F0FD-4EADF7DFC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38" name="Freeform 461">
                  <a:extLst>
                    <a:ext uri="{FF2B5EF4-FFF2-40B4-BE49-F238E27FC236}">
                      <a16:creationId xmlns:a16="http://schemas.microsoft.com/office/drawing/2014/main" id="{FC6F64F2-09B8-66A4-99D1-B1598B97C5C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44" name="Group 28743">
              <a:extLst>
                <a:ext uri="{FF2B5EF4-FFF2-40B4-BE49-F238E27FC236}">
                  <a16:creationId xmlns:a16="http://schemas.microsoft.com/office/drawing/2014/main" id="{435A7870-B6FA-FED5-BA64-E92A24C381CD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28825" name="Freeform 615">
                <a:extLst>
                  <a:ext uri="{FF2B5EF4-FFF2-40B4-BE49-F238E27FC236}">
                    <a16:creationId xmlns:a16="http://schemas.microsoft.com/office/drawing/2014/main" id="{1F8E6237-CE2D-823B-CB48-C543491AF0D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826" name="Oval 28825">
                <a:extLst>
                  <a:ext uri="{FF2B5EF4-FFF2-40B4-BE49-F238E27FC236}">
                    <a16:creationId xmlns:a16="http://schemas.microsoft.com/office/drawing/2014/main" id="{05C1E4DF-EF61-C18B-4377-151DF1BA08C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827" name="Group 28826">
                <a:extLst>
                  <a:ext uri="{FF2B5EF4-FFF2-40B4-BE49-F238E27FC236}">
                    <a16:creationId xmlns:a16="http://schemas.microsoft.com/office/drawing/2014/main" id="{C192BFF0-456E-B2AB-3B3B-A840E8B4533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28" name="Freeform 618">
                  <a:extLst>
                    <a:ext uri="{FF2B5EF4-FFF2-40B4-BE49-F238E27FC236}">
                      <a16:creationId xmlns:a16="http://schemas.microsoft.com/office/drawing/2014/main" id="{E47580E2-7043-28EE-14F6-95A04FE63C6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29" name="Freeform 619">
                  <a:extLst>
                    <a:ext uri="{FF2B5EF4-FFF2-40B4-BE49-F238E27FC236}">
                      <a16:creationId xmlns:a16="http://schemas.microsoft.com/office/drawing/2014/main" id="{95371CD8-7928-1896-9274-2C0523AD0C8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30" name="Freeform 620">
                  <a:extLst>
                    <a:ext uri="{FF2B5EF4-FFF2-40B4-BE49-F238E27FC236}">
                      <a16:creationId xmlns:a16="http://schemas.microsoft.com/office/drawing/2014/main" id="{251F74C9-20DC-04C8-3597-97EE7E0CF90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31" name="Freeform 621">
                  <a:extLst>
                    <a:ext uri="{FF2B5EF4-FFF2-40B4-BE49-F238E27FC236}">
                      <a16:creationId xmlns:a16="http://schemas.microsoft.com/office/drawing/2014/main" id="{310BFFC3-E887-4BED-E06E-865E7BD777F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45" name="Group 28744">
              <a:extLst>
                <a:ext uri="{FF2B5EF4-FFF2-40B4-BE49-F238E27FC236}">
                  <a16:creationId xmlns:a16="http://schemas.microsoft.com/office/drawing/2014/main" id="{7EE43E90-F97F-B0AC-1F89-B4EA89B6AF4D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28818" name="Freeform 577">
                <a:extLst>
                  <a:ext uri="{FF2B5EF4-FFF2-40B4-BE49-F238E27FC236}">
                    <a16:creationId xmlns:a16="http://schemas.microsoft.com/office/drawing/2014/main" id="{33E0190A-6F68-8CA7-9853-75735A557FA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819" name="Oval 28818">
                <a:extLst>
                  <a:ext uri="{FF2B5EF4-FFF2-40B4-BE49-F238E27FC236}">
                    <a16:creationId xmlns:a16="http://schemas.microsoft.com/office/drawing/2014/main" id="{18AAFEDE-24EC-A44B-3345-E0674DE0565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820" name="Group 28819">
                <a:extLst>
                  <a:ext uri="{FF2B5EF4-FFF2-40B4-BE49-F238E27FC236}">
                    <a16:creationId xmlns:a16="http://schemas.microsoft.com/office/drawing/2014/main" id="{450F3C5C-B4F7-3084-8275-4CCA87FC002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21" name="Freeform 580">
                  <a:extLst>
                    <a:ext uri="{FF2B5EF4-FFF2-40B4-BE49-F238E27FC236}">
                      <a16:creationId xmlns:a16="http://schemas.microsoft.com/office/drawing/2014/main" id="{C93F677D-A209-9A4A-08F2-27AE0B7B5A9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22" name="Freeform 581">
                  <a:extLst>
                    <a:ext uri="{FF2B5EF4-FFF2-40B4-BE49-F238E27FC236}">
                      <a16:creationId xmlns:a16="http://schemas.microsoft.com/office/drawing/2014/main" id="{43844D03-3DF3-2D57-7B05-8B15CDC738D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23" name="Freeform 582">
                  <a:extLst>
                    <a:ext uri="{FF2B5EF4-FFF2-40B4-BE49-F238E27FC236}">
                      <a16:creationId xmlns:a16="http://schemas.microsoft.com/office/drawing/2014/main" id="{484BFFB5-8890-D810-9486-1241F3BF1BD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24" name="Freeform 583">
                  <a:extLst>
                    <a:ext uri="{FF2B5EF4-FFF2-40B4-BE49-F238E27FC236}">
                      <a16:creationId xmlns:a16="http://schemas.microsoft.com/office/drawing/2014/main" id="{1577680D-B018-F357-75AC-0794441000B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46" name="Group 28745">
              <a:extLst>
                <a:ext uri="{FF2B5EF4-FFF2-40B4-BE49-F238E27FC236}">
                  <a16:creationId xmlns:a16="http://schemas.microsoft.com/office/drawing/2014/main" id="{628B247B-4014-1168-E322-686517E7B1C7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28811" name="Freeform 593">
                <a:extLst>
                  <a:ext uri="{FF2B5EF4-FFF2-40B4-BE49-F238E27FC236}">
                    <a16:creationId xmlns:a16="http://schemas.microsoft.com/office/drawing/2014/main" id="{4E0201FF-A791-6F31-8911-ED6B01D2E1C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812" name="Oval 28811">
                <a:extLst>
                  <a:ext uri="{FF2B5EF4-FFF2-40B4-BE49-F238E27FC236}">
                    <a16:creationId xmlns:a16="http://schemas.microsoft.com/office/drawing/2014/main" id="{70DEC7CE-7ABC-6724-0C68-8C9A728D845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813" name="Group 28812">
                <a:extLst>
                  <a:ext uri="{FF2B5EF4-FFF2-40B4-BE49-F238E27FC236}">
                    <a16:creationId xmlns:a16="http://schemas.microsoft.com/office/drawing/2014/main" id="{9BAE66C7-1474-907D-DB5F-DDD4F3B53A6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14" name="Freeform 596">
                  <a:extLst>
                    <a:ext uri="{FF2B5EF4-FFF2-40B4-BE49-F238E27FC236}">
                      <a16:creationId xmlns:a16="http://schemas.microsoft.com/office/drawing/2014/main" id="{DA293A90-3621-0791-FF11-A3A3D217E9D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15" name="Freeform 597">
                  <a:extLst>
                    <a:ext uri="{FF2B5EF4-FFF2-40B4-BE49-F238E27FC236}">
                      <a16:creationId xmlns:a16="http://schemas.microsoft.com/office/drawing/2014/main" id="{8EAB6024-9F6E-E8D7-69A7-BD7E82D4FC4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16" name="Freeform 598">
                  <a:extLst>
                    <a:ext uri="{FF2B5EF4-FFF2-40B4-BE49-F238E27FC236}">
                      <a16:creationId xmlns:a16="http://schemas.microsoft.com/office/drawing/2014/main" id="{44C28AA0-7BDD-FEE7-C1AE-BE8C4AFA0DC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17" name="Freeform 599">
                  <a:extLst>
                    <a:ext uri="{FF2B5EF4-FFF2-40B4-BE49-F238E27FC236}">
                      <a16:creationId xmlns:a16="http://schemas.microsoft.com/office/drawing/2014/main" id="{B52B7CAA-F5BD-EF6B-6310-AE14C76C2A3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47" name="Group 28746">
              <a:extLst>
                <a:ext uri="{FF2B5EF4-FFF2-40B4-BE49-F238E27FC236}">
                  <a16:creationId xmlns:a16="http://schemas.microsoft.com/office/drawing/2014/main" id="{40CCC876-26A5-5517-B238-72BD1229234A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28804" name="Freeform 601">
                <a:extLst>
                  <a:ext uri="{FF2B5EF4-FFF2-40B4-BE49-F238E27FC236}">
                    <a16:creationId xmlns:a16="http://schemas.microsoft.com/office/drawing/2014/main" id="{32AF201C-02ED-A0BA-A315-B76F210B0CA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805" name="Oval 28804">
                <a:extLst>
                  <a:ext uri="{FF2B5EF4-FFF2-40B4-BE49-F238E27FC236}">
                    <a16:creationId xmlns:a16="http://schemas.microsoft.com/office/drawing/2014/main" id="{9D669920-032C-197A-D6E8-85AE6F3F4C4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806" name="Group 28805">
                <a:extLst>
                  <a:ext uri="{FF2B5EF4-FFF2-40B4-BE49-F238E27FC236}">
                    <a16:creationId xmlns:a16="http://schemas.microsoft.com/office/drawing/2014/main" id="{7F49AB70-E40E-CA0C-2529-ADEF4B5C6C6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07" name="Freeform 604">
                  <a:extLst>
                    <a:ext uri="{FF2B5EF4-FFF2-40B4-BE49-F238E27FC236}">
                      <a16:creationId xmlns:a16="http://schemas.microsoft.com/office/drawing/2014/main" id="{F2D234A7-41B3-1AB7-D0C1-F83AA95FE98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08" name="Freeform 605">
                  <a:extLst>
                    <a:ext uri="{FF2B5EF4-FFF2-40B4-BE49-F238E27FC236}">
                      <a16:creationId xmlns:a16="http://schemas.microsoft.com/office/drawing/2014/main" id="{119A45F3-69E3-BE4A-2AEF-7A4A6D82F01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09" name="Freeform 606">
                  <a:extLst>
                    <a:ext uri="{FF2B5EF4-FFF2-40B4-BE49-F238E27FC236}">
                      <a16:creationId xmlns:a16="http://schemas.microsoft.com/office/drawing/2014/main" id="{2C45059A-B9CF-24CC-DC72-22F1ED51C46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10" name="Freeform 607">
                  <a:extLst>
                    <a:ext uri="{FF2B5EF4-FFF2-40B4-BE49-F238E27FC236}">
                      <a16:creationId xmlns:a16="http://schemas.microsoft.com/office/drawing/2014/main" id="{2D57D24C-509E-B14F-D206-5922AB8019A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48" name="Group 28747">
              <a:extLst>
                <a:ext uri="{FF2B5EF4-FFF2-40B4-BE49-F238E27FC236}">
                  <a16:creationId xmlns:a16="http://schemas.microsoft.com/office/drawing/2014/main" id="{6D8AB1E1-9482-5110-7ED0-0ECCDF1EECB5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28797" name="Freeform 554">
                <a:extLst>
                  <a:ext uri="{FF2B5EF4-FFF2-40B4-BE49-F238E27FC236}">
                    <a16:creationId xmlns:a16="http://schemas.microsoft.com/office/drawing/2014/main" id="{461D6409-2D50-8FB5-92AA-60ADBA4E853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798" name="Oval 28797">
                <a:extLst>
                  <a:ext uri="{FF2B5EF4-FFF2-40B4-BE49-F238E27FC236}">
                    <a16:creationId xmlns:a16="http://schemas.microsoft.com/office/drawing/2014/main" id="{8957124C-3478-8C5F-915C-079C2270BAA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799" name="Group 28798">
                <a:extLst>
                  <a:ext uri="{FF2B5EF4-FFF2-40B4-BE49-F238E27FC236}">
                    <a16:creationId xmlns:a16="http://schemas.microsoft.com/office/drawing/2014/main" id="{879FE69C-57E5-461C-5735-2E9348558C1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800" name="Freeform 557">
                  <a:extLst>
                    <a:ext uri="{FF2B5EF4-FFF2-40B4-BE49-F238E27FC236}">
                      <a16:creationId xmlns:a16="http://schemas.microsoft.com/office/drawing/2014/main" id="{6E622364-6493-C4A1-7BF0-95CD2C9FECC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01" name="Freeform 558">
                  <a:extLst>
                    <a:ext uri="{FF2B5EF4-FFF2-40B4-BE49-F238E27FC236}">
                      <a16:creationId xmlns:a16="http://schemas.microsoft.com/office/drawing/2014/main" id="{4EAA0A27-51AF-AD95-00C6-C3E999DAE56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02" name="Freeform 559">
                  <a:extLst>
                    <a:ext uri="{FF2B5EF4-FFF2-40B4-BE49-F238E27FC236}">
                      <a16:creationId xmlns:a16="http://schemas.microsoft.com/office/drawing/2014/main" id="{F75C56A3-6625-4B10-651F-B73CF9F13B2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803" name="Freeform 560">
                  <a:extLst>
                    <a:ext uri="{FF2B5EF4-FFF2-40B4-BE49-F238E27FC236}">
                      <a16:creationId xmlns:a16="http://schemas.microsoft.com/office/drawing/2014/main" id="{E7A86371-A56A-3F1E-45FC-10E7747792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49" name="Group 28748">
              <a:extLst>
                <a:ext uri="{FF2B5EF4-FFF2-40B4-BE49-F238E27FC236}">
                  <a16:creationId xmlns:a16="http://schemas.microsoft.com/office/drawing/2014/main" id="{5093ADDF-B939-2D68-C29C-75E938CE8E77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28790" name="Freeform 585">
                <a:extLst>
                  <a:ext uri="{FF2B5EF4-FFF2-40B4-BE49-F238E27FC236}">
                    <a16:creationId xmlns:a16="http://schemas.microsoft.com/office/drawing/2014/main" id="{026CFD9C-7790-2F58-60AE-45E3C9B539B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791" name="Oval 28790">
                <a:extLst>
                  <a:ext uri="{FF2B5EF4-FFF2-40B4-BE49-F238E27FC236}">
                    <a16:creationId xmlns:a16="http://schemas.microsoft.com/office/drawing/2014/main" id="{73B35726-F265-5DD4-CB6D-ECED1ADDFE8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792" name="Group 28791">
                <a:extLst>
                  <a:ext uri="{FF2B5EF4-FFF2-40B4-BE49-F238E27FC236}">
                    <a16:creationId xmlns:a16="http://schemas.microsoft.com/office/drawing/2014/main" id="{610DAB68-D379-88F7-5B87-5C513C7348A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93" name="Freeform 588">
                  <a:extLst>
                    <a:ext uri="{FF2B5EF4-FFF2-40B4-BE49-F238E27FC236}">
                      <a16:creationId xmlns:a16="http://schemas.microsoft.com/office/drawing/2014/main" id="{D2C5E1E8-7B3E-A937-1D20-F4906A5255B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94" name="Freeform 589">
                  <a:extLst>
                    <a:ext uri="{FF2B5EF4-FFF2-40B4-BE49-F238E27FC236}">
                      <a16:creationId xmlns:a16="http://schemas.microsoft.com/office/drawing/2014/main" id="{360D4BE1-1A8B-E3FA-3ECD-5A32B16C03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95" name="Freeform 590">
                  <a:extLst>
                    <a:ext uri="{FF2B5EF4-FFF2-40B4-BE49-F238E27FC236}">
                      <a16:creationId xmlns:a16="http://schemas.microsoft.com/office/drawing/2014/main" id="{4BD614EE-654E-99C7-D594-C81F1C89A2A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96" name="Freeform 591">
                  <a:extLst>
                    <a:ext uri="{FF2B5EF4-FFF2-40B4-BE49-F238E27FC236}">
                      <a16:creationId xmlns:a16="http://schemas.microsoft.com/office/drawing/2014/main" id="{6A04807C-277A-9C97-FA26-295B40710D1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50" name="Group 28749">
              <a:extLst>
                <a:ext uri="{FF2B5EF4-FFF2-40B4-BE49-F238E27FC236}">
                  <a16:creationId xmlns:a16="http://schemas.microsoft.com/office/drawing/2014/main" id="{4B3D174C-2915-63BB-B32E-F990EE5FA14B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28783" name="Freeform 538">
                <a:extLst>
                  <a:ext uri="{FF2B5EF4-FFF2-40B4-BE49-F238E27FC236}">
                    <a16:creationId xmlns:a16="http://schemas.microsoft.com/office/drawing/2014/main" id="{E49438A5-166A-0239-A929-4A11BA3AE04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784" name="Oval 28783">
                <a:extLst>
                  <a:ext uri="{FF2B5EF4-FFF2-40B4-BE49-F238E27FC236}">
                    <a16:creationId xmlns:a16="http://schemas.microsoft.com/office/drawing/2014/main" id="{BD34B99B-8A3C-CC5A-25E9-B5FF7A3ED5D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785" name="Group 28784">
                <a:extLst>
                  <a:ext uri="{FF2B5EF4-FFF2-40B4-BE49-F238E27FC236}">
                    <a16:creationId xmlns:a16="http://schemas.microsoft.com/office/drawing/2014/main" id="{505BDD72-DB6E-5C2A-D653-59C82B84EB9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86" name="Freeform 541">
                  <a:extLst>
                    <a:ext uri="{FF2B5EF4-FFF2-40B4-BE49-F238E27FC236}">
                      <a16:creationId xmlns:a16="http://schemas.microsoft.com/office/drawing/2014/main" id="{4C48C1AE-9C13-9F5C-270C-F37807198D2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87" name="Freeform 542">
                  <a:extLst>
                    <a:ext uri="{FF2B5EF4-FFF2-40B4-BE49-F238E27FC236}">
                      <a16:creationId xmlns:a16="http://schemas.microsoft.com/office/drawing/2014/main" id="{E0E19312-C1E8-6E35-A6FA-2F01E678B68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88" name="Freeform 543">
                  <a:extLst>
                    <a:ext uri="{FF2B5EF4-FFF2-40B4-BE49-F238E27FC236}">
                      <a16:creationId xmlns:a16="http://schemas.microsoft.com/office/drawing/2014/main" id="{38B03FB9-D7C5-564A-07D1-E21085ABCAD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89" name="Freeform 544">
                  <a:extLst>
                    <a:ext uri="{FF2B5EF4-FFF2-40B4-BE49-F238E27FC236}">
                      <a16:creationId xmlns:a16="http://schemas.microsoft.com/office/drawing/2014/main" id="{F67FCB3E-5FA5-2675-535E-217A3C8E666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51" name="Group 28750">
              <a:extLst>
                <a:ext uri="{FF2B5EF4-FFF2-40B4-BE49-F238E27FC236}">
                  <a16:creationId xmlns:a16="http://schemas.microsoft.com/office/drawing/2014/main" id="{BBCF1609-CFCB-B8A4-23B3-A40C0F23CCE7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28776" name="Freeform 546">
                <a:extLst>
                  <a:ext uri="{FF2B5EF4-FFF2-40B4-BE49-F238E27FC236}">
                    <a16:creationId xmlns:a16="http://schemas.microsoft.com/office/drawing/2014/main" id="{43FBEFD9-5F05-29BE-B433-F478170BAD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777" name="Oval 28776">
                <a:extLst>
                  <a:ext uri="{FF2B5EF4-FFF2-40B4-BE49-F238E27FC236}">
                    <a16:creationId xmlns:a16="http://schemas.microsoft.com/office/drawing/2014/main" id="{A5B8FAFD-3C1E-1D7F-D0B4-AA11680867D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778" name="Group 28777">
                <a:extLst>
                  <a:ext uri="{FF2B5EF4-FFF2-40B4-BE49-F238E27FC236}">
                    <a16:creationId xmlns:a16="http://schemas.microsoft.com/office/drawing/2014/main" id="{66AFB8A2-5205-D583-B38C-59C7D8EB2A0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79" name="Freeform 549">
                  <a:extLst>
                    <a:ext uri="{FF2B5EF4-FFF2-40B4-BE49-F238E27FC236}">
                      <a16:creationId xmlns:a16="http://schemas.microsoft.com/office/drawing/2014/main" id="{3F9D2B38-C42B-34E6-4E50-08138E9CED3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80" name="Freeform 550">
                  <a:extLst>
                    <a:ext uri="{FF2B5EF4-FFF2-40B4-BE49-F238E27FC236}">
                      <a16:creationId xmlns:a16="http://schemas.microsoft.com/office/drawing/2014/main" id="{6AA9745C-8476-9D9C-201A-9A2584ACC89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81" name="Freeform 551">
                  <a:extLst>
                    <a:ext uri="{FF2B5EF4-FFF2-40B4-BE49-F238E27FC236}">
                      <a16:creationId xmlns:a16="http://schemas.microsoft.com/office/drawing/2014/main" id="{9AA2E84A-6B89-F731-CC72-55657E5824E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82" name="Freeform 552">
                  <a:extLst>
                    <a:ext uri="{FF2B5EF4-FFF2-40B4-BE49-F238E27FC236}">
                      <a16:creationId xmlns:a16="http://schemas.microsoft.com/office/drawing/2014/main" id="{97EEE682-9CC3-57B2-C681-DADA1CE981D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52" name="Group 28751">
              <a:extLst>
                <a:ext uri="{FF2B5EF4-FFF2-40B4-BE49-F238E27FC236}">
                  <a16:creationId xmlns:a16="http://schemas.microsoft.com/office/drawing/2014/main" id="{3768A9FE-0F5E-F508-0A42-E5EA0843A4DF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28769" name="Freeform 623">
                <a:extLst>
                  <a:ext uri="{FF2B5EF4-FFF2-40B4-BE49-F238E27FC236}">
                    <a16:creationId xmlns:a16="http://schemas.microsoft.com/office/drawing/2014/main" id="{B7D30DC0-E299-97DC-D6DB-29302A44779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770" name="Oval 28769">
                <a:extLst>
                  <a:ext uri="{FF2B5EF4-FFF2-40B4-BE49-F238E27FC236}">
                    <a16:creationId xmlns:a16="http://schemas.microsoft.com/office/drawing/2014/main" id="{A75E9602-4CC9-D7A5-B4B0-00071568F54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771" name="Group 28770">
                <a:extLst>
                  <a:ext uri="{FF2B5EF4-FFF2-40B4-BE49-F238E27FC236}">
                    <a16:creationId xmlns:a16="http://schemas.microsoft.com/office/drawing/2014/main" id="{0DBF3641-356C-DA15-C0C9-922E982DF18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72" name="Freeform 626">
                  <a:extLst>
                    <a:ext uri="{FF2B5EF4-FFF2-40B4-BE49-F238E27FC236}">
                      <a16:creationId xmlns:a16="http://schemas.microsoft.com/office/drawing/2014/main" id="{3A2B73AE-61FC-1285-4834-965173132B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73" name="Freeform 627">
                  <a:extLst>
                    <a:ext uri="{FF2B5EF4-FFF2-40B4-BE49-F238E27FC236}">
                      <a16:creationId xmlns:a16="http://schemas.microsoft.com/office/drawing/2014/main" id="{BDAD4E9A-9C2B-8E51-63EE-C8AFAF1E83C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74" name="Freeform 628">
                  <a:extLst>
                    <a:ext uri="{FF2B5EF4-FFF2-40B4-BE49-F238E27FC236}">
                      <a16:creationId xmlns:a16="http://schemas.microsoft.com/office/drawing/2014/main" id="{F9285D2C-048C-0137-D8D1-207C5ED40B7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75" name="Freeform 629">
                  <a:extLst>
                    <a:ext uri="{FF2B5EF4-FFF2-40B4-BE49-F238E27FC236}">
                      <a16:creationId xmlns:a16="http://schemas.microsoft.com/office/drawing/2014/main" id="{B1B7AE74-5D68-425A-B955-59B35694503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53" name="Group 28752">
              <a:extLst>
                <a:ext uri="{FF2B5EF4-FFF2-40B4-BE49-F238E27FC236}">
                  <a16:creationId xmlns:a16="http://schemas.microsoft.com/office/drawing/2014/main" id="{C62757D8-F3E4-317E-8A82-5C6933D6AEE7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28762" name="Freeform 463">
                <a:extLst>
                  <a:ext uri="{FF2B5EF4-FFF2-40B4-BE49-F238E27FC236}">
                    <a16:creationId xmlns:a16="http://schemas.microsoft.com/office/drawing/2014/main" id="{B2174C61-8BD3-04C7-5A5F-CB5E5F05933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763" name="Oval 28762">
                <a:extLst>
                  <a:ext uri="{FF2B5EF4-FFF2-40B4-BE49-F238E27FC236}">
                    <a16:creationId xmlns:a16="http://schemas.microsoft.com/office/drawing/2014/main" id="{D15B76A6-783B-EA74-6027-3F0D18347EB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764" name="Group 28763">
                <a:extLst>
                  <a:ext uri="{FF2B5EF4-FFF2-40B4-BE49-F238E27FC236}">
                    <a16:creationId xmlns:a16="http://schemas.microsoft.com/office/drawing/2014/main" id="{3421887F-64E0-FCAE-C445-273A1FF2BDF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65" name="Freeform 466">
                  <a:extLst>
                    <a:ext uri="{FF2B5EF4-FFF2-40B4-BE49-F238E27FC236}">
                      <a16:creationId xmlns:a16="http://schemas.microsoft.com/office/drawing/2014/main" id="{5CB9D80D-6C96-F046-1BD2-0E3B62C8B22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66" name="Freeform 467">
                  <a:extLst>
                    <a:ext uri="{FF2B5EF4-FFF2-40B4-BE49-F238E27FC236}">
                      <a16:creationId xmlns:a16="http://schemas.microsoft.com/office/drawing/2014/main" id="{2B91457C-B1AA-869B-164B-1AFC45FA13D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67" name="Freeform 468">
                  <a:extLst>
                    <a:ext uri="{FF2B5EF4-FFF2-40B4-BE49-F238E27FC236}">
                      <a16:creationId xmlns:a16="http://schemas.microsoft.com/office/drawing/2014/main" id="{A9524B89-D717-D837-7E86-382B0EB2EF7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68" name="Freeform 469">
                  <a:extLst>
                    <a:ext uri="{FF2B5EF4-FFF2-40B4-BE49-F238E27FC236}">
                      <a16:creationId xmlns:a16="http://schemas.microsoft.com/office/drawing/2014/main" id="{A8CE1D31-D043-F327-C10D-445B91B9258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8754" name="Group 28753">
              <a:extLst>
                <a:ext uri="{FF2B5EF4-FFF2-40B4-BE49-F238E27FC236}">
                  <a16:creationId xmlns:a16="http://schemas.microsoft.com/office/drawing/2014/main" id="{C0E7BA08-F598-762F-97B1-397D51C2328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28755" name="Freeform 447">
                <a:extLst>
                  <a:ext uri="{FF2B5EF4-FFF2-40B4-BE49-F238E27FC236}">
                    <a16:creationId xmlns:a16="http://schemas.microsoft.com/office/drawing/2014/main" id="{39513A1D-BA5A-2848-E74E-F5DF0C5A01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28756" name="Oval 28755">
                <a:extLst>
                  <a:ext uri="{FF2B5EF4-FFF2-40B4-BE49-F238E27FC236}">
                    <a16:creationId xmlns:a16="http://schemas.microsoft.com/office/drawing/2014/main" id="{BF7DF05B-A0AF-751A-2F7F-3DD2E71B78C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28757" name="Group 28756">
                <a:extLst>
                  <a:ext uri="{FF2B5EF4-FFF2-40B4-BE49-F238E27FC236}">
                    <a16:creationId xmlns:a16="http://schemas.microsoft.com/office/drawing/2014/main" id="{62BD1353-08B3-4651-2A57-B55A7170535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58" name="Freeform 450">
                  <a:extLst>
                    <a:ext uri="{FF2B5EF4-FFF2-40B4-BE49-F238E27FC236}">
                      <a16:creationId xmlns:a16="http://schemas.microsoft.com/office/drawing/2014/main" id="{9FB251F7-4C21-F2D3-FE01-592D67564B5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59" name="Freeform 451">
                  <a:extLst>
                    <a:ext uri="{FF2B5EF4-FFF2-40B4-BE49-F238E27FC236}">
                      <a16:creationId xmlns:a16="http://schemas.microsoft.com/office/drawing/2014/main" id="{5841E571-DD70-FE07-8E01-EDFBB33A554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60" name="Freeform 452">
                  <a:extLst>
                    <a:ext uri="{FF2B5EF4-FFF2-40B4-BE49-F238E27FC236}">
                      <a16:creationId xmlns:a16="http://schemas.microsoft.com/office/drawing/2014/main" id="{25B3719F-3396-9148-AD66-E96386B02E5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61" name="Freeform 453">
                  <a:extLst>
                    <a:ext uri="{FF2B5EF4-FFF2-40B4-BE49-F238E27FC236}">
                      <a16:creationId xmlns:a16="http://schemas.microsoft.com/office/drawing/2014/main" id="{4EDFE074-ED1F-6C4A-7833-CF4E22456E6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8896" name="Group 28895">
            <a:extLst>
              <a:ext uri="{FF2B5EF4-FFF2-40B4-BE49-F238E27FC236}">
                <a16:creationId xmlns:a16="http://schemas.microsoft.com/office/drawing/2014/main" id="{FD3EE48D-E8B5-6A99-C977-B5A3F9EF5E73}"/>
              </a:ext>
            </a:extLst>
          </p:cNvPr>
          <p:cNvGrpSpPr/>
          <p:nvPr/>
        </p:nvGrpSpPr>
        <p:grpSpPr>
          <a:xfrm>
            <a:off x="6737505" y="4254484"/>
            <a:ext cx="1547658" cy="518734"/>
            <a:chOff x="6860324" y="4962204"/>
            <a:chExt cx="1547658" cy="518734"/>
          </a:xfrm>
        </p:grpSpPr>
        <p:cxnSp>
          <p:nvCxnSpPr>
            <p:cNvPr id="28897" name="Straight Connector 28896">
              <a:extLst>
                <a:ext uri="{FF2B5EF4-FFF2-40B4-BE49-F238E27FC236}">
                  <a16:creationId xmlns:a16="http://schemas.microsoft.com/office/drawing/2014/main" id="{1741CF05-2E6E-E144-54F5-4E8849243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8718" y="5327774"/>
              <a:ext cx="439264" cy="15316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98" name="TextBox 28897">
              <a:extLst>
                <a:ext uri="{FF2B5EF4-FFF2-40B4-BE49-F238E27FC236}">
                  <a16:creationId xmlns:a16="http://schemas.microsoft.com/office/drawing/2014/main" id="{2E9C6A1A-4CF2-5AA8-3A87-C133199C6FA2}"/>
                </a:ext>
              </a:extLst>
            </p:cNvPr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Ethernet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28899" name="Straight Connector 28898">
              <a:extLst>
                <a:ext uri="{FF2B5EF4-FFF2-40B4-BE49-F238E27FC236}">
                  <a16:creationId xmlns:a16="http://schemas.microsoft.com/office/drawing/2014/main" id="{5C57E27A-BA99-7E20-C474-E76574BE7525}"/>
                </a:ext>
              </a:extLst>
            </p:cNvPr>
            <p:cNvCxnSpPr>
              <a:cxnSpLocks/>
            </p:cNvCxnSpPr>
            <p:nvPr/>
          </p:nvCxnSpPr>
          <p:spPr>
            <a:xfrm>
              <a:off x="7704138" y="5144424"/>
              <a:ext cx="470403" cy="216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00" name="Group 28899">
            <a:extLst>
              <a:ext uri="{FF2B5EF4-FFF2-40B4-BE49-F238E27FC236}">
                <a16:creationId xmlns:a16="http://schemas.microsoft.com/office/drawing/2014/main" id="{33B2B226-29C1-A0D6-7365-1882EE441E46}"/>
              </a:ext>
            </a:extLst>
          </p:cNvPr>
          <p:cNvGrpSpPr/>
          <p:nvPr/>
        </p:nvGrpSpPr>
        <p:grpSpPr>
          <a:xfrm>
            <a:off x="7439901" y="2990678"/>
            <a:ext cx="3589569" cy="1371857"/>
            <a:chOff x="7562720" y="3668418"/>
            <a:chExt cx="3589569" cy="1371857"/>
          </a:xfrm>
        </p:grpSpPr>
        <p:cxnSp>
          <p:nvCxnSpPr>
            <p:cNvPr id="28901" name="Straight Connector 28900">
              <a:extLst>
                <a:ext uri="{FF2B5EF4-FFF2-40B4-BE49-F238E27FC236}">
                  <a16:creationId xmlns:a16="http://schemas.microsoft.com/office/drawing/2014/main" id="{4ACC7470-9CBA-F2B6-578D-E74C89048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02" name="TextBox 28901">
              <a:extLst>
                <a:ext uri="{FF2B5EF4-FFF2-40B4-BE49-F238E27FC236}">
                  <a16:creationId xmlns:a16="http://schemas.microsoft.com/office/drawing/2014/main" id="{AB8DEADE-A82D-6F8C-F5A6-90ED037E2BF8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28903" name="Straight Connector 28902">
              <a:extLst>
                <a:ext uri="{FF2B5EF4-FFF2-40B4-BE49-F238E27FC236}">
                  <a16:creationId xmlns:a16="http://schemas.microsoft.com/office/drawing/2014/main" id="{C9E54E94-0566-927C-4679-4866F2587F35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04" name="Group 28903">
            <a:extLst>
              <a:ext uri="{FF2B5EF4-FFF2-40B4-BE49-F238E27FC236}">
                <a16:creationId xmlns:a16="http://schemas.microsoft.com/office/drawing/2014/main" id="{0CCC5671-3A46-B841-666A-9B5666DE90DE}"/>
              </a:ext>
            </a:extLst>
          </p:cNvPr>
          <p:cNvGrpSpPr/>
          <p:nvPr/>
        </p:nvGrpSpPr>
        <p:grpSpPr>
          <a:xfrm>
            <a:off x="6248400" y="1372095"/>
            <a:ext cx="1161235" cy="1203418"/>
            <a:chOff x="6371219" y="2079815"/>
            <a:chExt cx="1161235" cy="1203418"/>
          </a:xfrm>
        </p:grpSpPr>
        <p:cxnSp>
          <p:nvCxnSpPr>
            <p:cNvPr id="28905" name="Straight Connector 28904">
              <a:extLst>
                <a:ext uri="{FF2B5EF4-FFF2-40B4-BE49-F238E27FC236}">
                  <a16:creationId xmlns:a16="http://schemas.microsoft.com/office/drawing/2014/main" id="{87F1D6CD-B0A3-31E0-0C1B-90E979F2ACA4}"/>
                </a:ext>
              </a:extLst>
            </p:cNvPr>
            <p:cNvCxnSpPr>
              <a:cxnSpLocks/>
              <a:endCxn id="28570" idx="0"/>
            </p:cNvCxnSpPr>
            <p:nvPr/>
          </p:nvCxnSpPr>
          <p:spPr>
            <a:xfrm>
              <a:off x="7508201" y="207981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06" name="TextBox 28905">
              <a:extLst>
                <a:ext uri="{FF2B5EF4-FFF2-40B4-BE49-F238E27FC236}">
                  <a16:creationId xmlns:a16="http://schemas.microsoft.com/office/drawing/2014/main" id="{C2463CC4-0FEE-A40F-A9B8-1C82655639AA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28907" name="Straight Connector 28906">
              <a:extLst>
                <a:ext uri="{FF2B5EF4-FFF2-40B4-BE49-F238E27FC236}">
                  <a16:creationId xmlns:a16="http://schemas.microsoft.com/office/drawing/2014/main" id="{0D1B677A-1983-60E8-DA2A-B69B9A310F67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08" name="Group 28907">
            <a:extLst>
              <a:ext uri="{FF2B5EF4-FFF2-40B4-BE49-F238E27FC236}">
                <a16:creationId xmlns:a16="http://schemas.microsoft.com/office/drawing/2014/main" id="{55548E99-B1BF-37C6-895D-11A1127C169A}"/>
              </a:ext>
            </a:extLst>
          </p:cNvPr>
          <p:cNvGrpSpPr/>
          <p:nvPr/>
        </p:nvGrpSpPr>
        <p:grpSpPr>
          <a:xfrm>
            <a:off x="9212760" y="2108657"/>
            <a:ext cx="675986" cy="552257"/>
            <a:chOff x="6710761" y="2934593"/>
            <a:chExt cx="675986" cy="552257"/>
          </a:xfrm>
        </p:grpSpPr>
        <p:cxnSp>
          <p:nvCxnSpPr>
            <p:cNvPr id="28909" name="Straight Connector 28908">
              <a:extLst>
                <a:ext uri="{FF2B5EF4-FFF2-40B4-BE49-F238E27FC236}">
                  <a16:creationId xmlns:a16="http://schemas.microsoft.com/office/drawing/2014/main" id="{49DBD615-AC2D-57E1-211C-AA92CA497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556" y="2978118"/>
              <a:ext cx="302191" cy="50873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10" name="TextBox 28909">
              <a:extLst>
                <a:ext uri="{FF2B5EF4-FFF2-40B4-BE49-F238E27FC236}">
                  <a16:creationId xmlns:a16="http://schemas.microsoft.com/office/drawing/2014/main" id="{C98A65CC-5E85-D53B-962F-4F2231D3E024}"/>
                </a:ext>
              </a:extLst>
            </p:cNvPr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IP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28911" name="Straight Connector 28910">
              <a:extLst>
                <a:ext uri="{FF2B5EF4-FFF2-40B4-BE49-F238E27FC236}">
                  <a16:creationId xmlns:a16="http://schemas.microsoft.com/office/drawing/2014/main" id="{DD54C25C-47B2-F2B8-4CDF-FD1459A6421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2622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12" name="Group 28911">
            <a:extLst>
              <a:ext uri="{FF2B5EF4-FFF2-40B4-BE49-F238E27FC236}">
                <a16:creationId xmlns:a16="http://schemas.microsoft.com/office/drawing/2014/main" id="{E39E6770-BD83-7EAE-CBB5-C4CDF41327D6}"/>
              </a:ext>
            </a:extLst>
          </p:cNvPr>
          <p:cNvGrpSpPr/>
          <p:nvPr/>
        </p:nvGrpSpPr>
        <p:grpSpPr>
          <a:xfrm>
            <a:off x="8942152" y="4990102"/>
            <a:ext cx="554960" cy="927829"/>
            <a:chOff x="6934147" y="3177198"/>
            <a:chExt cx="554960" cy="927829"/>
          </a:xfrm>
        </p:grpSpPr>
        <p:cxnSp>
          <p:nvCxnSpPr>
            <p:cNvPr id="28913" name="Straight Connector 28912">
              <a:extLst>
                <a:ext uri="{FF2B5EF4-FFF2-40B4-BE49-F238E27FC236}">
                  <a16:creationId xmlns:a16="http://schemas.microsoft.com/office/drawing/2014/main" id="{6879D2D5-3E27-648D-3F49-3337E7749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27" y="3177198"/>
              <a:ext cx="204850" cy="289979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14" name="TextBox 28913">
              <a:extLst>
                <a:ext uri="{FF2B5EF4-FFF2-40B4-BE49-F238E27FC236}">
                  <a16:creationId xmlns:a16="http://schemas.microsoft.com/office/drawing/2014/main" id="{02E284BC-0CA5-CC52-13F4-7C8A962642B5}"/>
                </a:ext>
              </a:extLst>
            </p:cNvPr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WiFi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28915" name="Straight Connector 28914">
              <a:extLst>
                <a:ext uri="{FF2B5EF4-FFF2-40B4-BE49-F238E27FC236}">
                  <a16:creationId xmlns:a16="http://schemas.microsoft.com/office/drawing/2014/main" id="{1BEA6E04-9B17-7C3F-4FD9-179AADFAC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890" y="3377014"/>
              <a:ext cx="1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16" name="Group 28915">
            <a:extLst>
              <a:ext uri="{FF2B5EF4-FFF2-40B4-BE49-F238E27FC236}">
                <a16:creationId xmlns:a16="http://schemas.microsoft.com/office/drawing/2014/main" id="{073B1823-E516-4647-4017-9F1559A30E27}"/>
              </a:ext>
            </a:extLst>
          </p:cNvPr>
          <p:cNvGrpSpPr/>
          <p:nvPr/>
        </p:nvGrpSpPr>
        <p:grpSpPr>
          <a:xfrm>
            <a:off x="8106781" y="368879"/>
            <a:ext cx="1050146" cy="1199231"/>
            <a:chOff x="7375489" y="2156590"/>
            <a:chExt cx="1050146" cy="1199231"/>
          </a:xfrm>
        </p:grpSpPr>
        <p:cxnSp>
          <p:nvCxnSpPr>
            <p:cNvPr id="28917" name="Straight Connector 28916">
              <a:extLst>
                <a:ext uri="{FF2B5EF4-FFF2-40B4-BE49-F238E27FC236}">
                  <a16:creationId xmlns:a16="http://schemas.microsoft.com/office/drawing/2014/main" id="{7CB9B0C1-4BA1-149A-E7CC-3C62C6D9A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89" y="3222818"/>
              <a:ext cx="628291" cy="133003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18" name="TextBox 28917">
              <a:extLst>
                <a:ext uri="{FF2B5EF4-FFF2-40B4-BE49-F238E27FC236}">
                  <a16:creationId xmlns:a16="http://schemas.microsoft.com/office/drawing/2014/main" id="{4297A874-9360-7F24-516A-83628B758C72}"/>
                </a:ext>
              </a:extLst>
            </p:cNvPr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4G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28919" name="Straight Connector 28918">
              <a:extLst>
                <a:ext uri="{FF2B5EF4-FFF2-40B4-BE49-F238E27FC236}">
                  <a16:creationId xmlns:a16="http://schemas.microsoft.com/office/drawing/2014/main" id="{3C94E66E-0330-8A15-E9C3-D83669C510E9}"/>
                </a:ext>
              </a:extLst>
            </p:cNvPr>
            <p:cNvCxnSpPr>
              <a:cxnSpLocks/>
              <a:stCxn id="28533" idx="1"/>
            </p:cNvCxnSpPr>
            <p:nvPr/>
          </p:nvCxnSpPr>
          <p:spPr>
            <a:xfrm flipV="1">
              <a:off x="7497607" y="2156590"/>
              <a:ext cx="430426" cy="4489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20" name="Group 28919">
            <a:extLst>
              <a:ext uri="{FF2B5EF4-FFF2-40B4-BE49-F238E27FC236}">
                <a16:creationId xmlns:a16="http://schemas.microsoft.com/office/drawing/2014/main" id="{C0B9A090-A4DD-583B-4C4E-D2704AE97F04}"/>
              </a:ext>
            </a:extLst>
          </p:cNvPr>
          <p:cNvGrpSpPr/>
          <p:nvPr/>
        </p:nvGrpSpPr>
        <p:grpSpPr>
          <a:xfrm>
            <a:off x="10361724" y="3835895"/>
            <a:ext cx="1037942" cy="1262658"/>
            <a:chOff x="6559961" y="3177198"/>
            <a:chExt cx="1037942" cy="1262658"/>
          </a:xfrm>
        </p:grpSpPr>
        <p:cxnSp>
          <p:nvCxnSpPr>
            <p:cNvPr id="28921" name="Straight Connector 28920">
              <a:extLst>
                <a:ext uri="{FF2B5EF4-FFF2-40B4-BE49-F238E27FC236}">
                  <a16:creationId xmlns:a16="http://schemas.microsoft.com/office/drawing/2014/main" id="{1C47B970-855B-F620-92E7-D8FCC6A815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9961" y="3177198"/>
              <a:ext cx="736416" cy="89440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22" name="TextBox 28921">
              <a:extLst>
                <a:ext uri="{FF2B5EF4-FFF2-40B4-BE49-F238E27FC236}">
                  <a16:creationId xmlns:a16="http://schemas.microsoft.com/office/drawing/2014/main" id="{9B4697B2-719F-8891-B696-1176379FA964}"/>
                </a:ext>
              </a:extLst>
            </p:cNvPr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TCP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28923" name="Straight Connector 28922">
              <a:extLst>
                <a:ext uri="{FF2B5EF4-FFF2-40B4-BE49-F238E27FC236}">
                  <a16:creationId xmlns:a16="http://schemas.microsoft.com/office/drawing/2014/main" id="{6C8FB558-AA6F-A9B2-C945-D61277BCD2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789" y="3709511"/>
              <a:ext cx="297918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24" name="Group 28923">
            <a:extLst>
              <a:ext uri="{FF2B5EF4-FFF2-40B4-BE49-F238E27FC236}">
                <a16:creationId xmlns:a16="http://schemas.microsoft.com/office/drawing/2014/main" id="{047E825A-82F9-8E30-2328-AC000026C4F3}"/>
              </a:ext>
            </a:extLst>
          </p:cNvPr>
          <p:cNvGrpSpPr/>
          <p:nvPr/>
        </p:nvGrpSpPr>
        <p:grpSpPr>
          <a:xfrm>
            <a:off x="9095969" y="1620067"/>
            <a:ext cx="2594095" cy="1025465"/>
            <a:chOff x="9218788" y="2327787"/>
            <a:chExt cx="2594095" cy="1025465"/>
          </a:xfrm>
        </p:grpSpPr>
        <p:cxnSp>
          <p:nvCxnSpPr>
            <p:cNvPr id="28925" name="Straight Connector 28924">
              <a:extLst>
                <a:ext uri="{FF2B5EF4-FFF2-40B4-BE49-F238E27FC236}">
                  <a16:creationId xmlns:a16="http://schemas.microsoft.com/office/drawing/2014/main" id="{4AF193D8-A82E-285E-CB64-986AD190E41A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26" name="TextBox 28925">
              <a:extLst>
                <a:ext uri="{FF2B5EF4-FFF2-40B4-BE49-F238E27FC236}">
                  <a16:creationId xmlns:a16="http://schemas.microsoft.com/office/drawing/2014/main" id="{D696DC8D-4886-1D95-2104-7E0323726040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28927" name="Straight Connector 28926">
              <a:extLst>
                <a:ext uri="{FF2B5EF4-FFF2-40B4-BE49-F238E27FC236}">
                  <a16:creationId xmlns:a16="http://schemas.microsoft.com/office/drawing/2014/main" id="{145C7D42-37B1-DD5F-63BE-AE551759B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2007</Words>
  <Application>Microsoft Office PowerPoint</Application>
  <PresentationFormat>Widescreen</PresentationFormat>
  <Paragraphs>616</Paragraphs>
  <Slides>35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Comic Sans MS</vt:lpstr>
      <vt:lpstr>Monospac821 BT</vt:lpstr>
      <vt:lpstr>Times New Roman</vt:lpstr>
      <vt:lpstr>Wingdings</vt:lpstr>
      <vt:lpstr>Office Theme</vt:lpstr>
      <vt:lpstr>Clip</vt:lpstr>
      <vt:lpstr>PowerPoint Presentation</vt:lpstr>
      <vt:lpstr>Informazioni</vt:lpstr>
      <vt:lpstr>Temi di tesi e tirocinio</vt:lpstr>
      <vt:lpstr>Introduzione</vt:lpstr>
      <vt:lpstr>“Verso l’infinito e oltre”</vt:lpstr>
      <vt:lpstr>Reti e sicurezza informatica</vt:lpstr>
      <vt:lpstr>Vocabolario</vt:lpstr>
      <vt:lpstr>Cos’è Internet: le parole chiave</vt:lpstr>
      <vt:lpstr>Vista di base su Internet</vt:lpstr>
      <vt:lpstr>Commutazione di pacchetto vs di circuito</vt:lpstr>
      <vt:lpstr>Access networks: reti domestiche</vt:lpstr>
      <vt:lpstr>La rete delle reti</vt:lpstr>
      <vt:lpstr>La rete GARR </vt:lpstr>
      <vt:lpstr>PowerPoint Presentation</vt:lpstr>
      <vt:lpstr>Internet Maps</vt:lpstr>
      <vt:lpstr>Gli stack di protocolli</vt:lpstr>
      <vt:lpstr>Cos’è un protocollo  (di comunicazione)?</vt:lpstr>
      <vt:lpstr>Cos’è un protocollo (2)?</vt:lpstr>
      <vt:lpstr>Protocolli a “Strati”</vt:lpstr>
      <vt:lpstr>Il nostro sistema postale</vt:lpstr>
      <vt:lpstr>Perchè una gerarchia?</vt:lpstr>
      <vt:lpstr>Lo stack di protocolli di Internet</vt:lpstr>
      <vt:lpstr>ISO/OSI vs (TCP+UDP)/IP</vt:lpstr>
      <vt:lpstr>PowerPoint Presentation</vt:lpstr>
      <vt:lpstr>L2 Device – Only layer 2-1</vt:lpstr>
      <vt:lpstr>Router – Only layer 3-2-1</vt:lpstr>
      <vt:lpstr>Per fissare le idee</vt:lpstr>
      <vt:lpstr>Cosa offre Internet</vt:lpstr>
      <vt:lpstr>Comunicazione punto a punto:</vt:lpstr>
      <vt:lpstr>Endpoint – has all levels</vt:lpstr>
      <vt:lpstr>Incapsulamento</vt:lpstr>
      <vt:lpstr>Incapsulamento</vt:lpstr>
      <vt:lpstr>Un po’ di storia</vt:lpstr>
      <vt:lpstr>Storia di Internet</vt:lpstr>
      <vt:lpstr>Verso il Semantic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Giovambattista Ianni</dc:creator>
  <cp:lastModifiedBy>Giovambattista Ianni</cp:lastModifiedBy>
  <cp:revision>39</cp:revision>
  <dcterms:created xsi:type="dcterms:W3CDTF">2021-02-28T18:57:05Z</dcterms:created>
  <dcterms:modified xsi:type="dcterms:W3CDTF">2023-10-02T12:18:52Z</dcterms:modified>
</cp:coreProperties>
</file>